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2.xml" ContentType="application/vnd.openxmlformats-officedocument.drawing+xml"/>
  <Override PartName="/xl/drawings/drawing1.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worksheets/sheet1.xml" ContentType="application/vnd.openxmlformats-officedocument.spreadsheetml.worksheet+xml"/>
  <Override PartName="/xl/worksheets/sheet2.xml" ContentType="application/vnd.openxmlformats-officedocument.spreadsheetml.worksheet+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_xmlsignatures/sig4.xml" ContentType="application/vnd.openxmlformats-package.digital-signature-xmlsignature+xml"/>
  <Override PartName="/_xmlsignatures/sig5.xml" ContentType="application/vnd.openxmlformats-package.digital-signature-xmlsignature+xml"/>
  <Override PartName="/_xmlsignatures/sig6.xml" ContentType="application/vnd.openxmlformats-package.digital-signature-xmlsignature+xml"/>
  <Override PartName="/_xmlsignatures/sig7.xml" ContentType="application/vnd.openxmlformats-package.digital-signature-xmlsignature+xml"/>
  <Override PartName="/_xmlsignatures/sig8.xml" ContentType="application/vnd.openxmlformats-package.digital-signature-xmlsignature+xml"/>
  <Override PartName="/_xmlsignatures/sig9.xml" ContentType="application/vnd.openxmlformats-package.digital-signature-xmlsignature+xml"/>
  <Override PartName="/_xmlsignatures/sig10.xml" ContentType="application/vnd.openxmlformats-package.digital-signature-xmlsignature+xml"/>
  <Override PartName="/_xmlsignatures/sig11.xml" ContentType="application/vnd.openxmlformats-package.digital-signature-xmlsignature+xml"/>
  <Override PartName="/_xmlsignatures/sig12.xml" ContentType="application/vnd.openxmlformats-package.digital-signature-xmlsignature+xml"/>
  <Override PartName="/_xmlsignatures/sig13.xml" ContentType="application/vnd.openxmlformats-package.digital-signature-xmlsignature+xml"/>
  <Override PartName="/_xmlsignatures/sig14.xml" ContentType="application/vnd.openxmlformats-package.digital-signature-xmlsignature+xml"/>
  <Override PartName="/_xmlsignatures/sig15.xml" ContentType="application/vnd.openxmlformats-package.digital-signature-xmlsignatur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package/2006/relationships/digital-signature/origin" Target="_xmlsignatures/origin.sigs"/><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codeName="ThisWorkbook" hidePivotFieldList="1"/>
  <mc:AlternateContent xmlns:mc="http://schemas.openxmlformats.org/markup-compatibility/2006">
    <mc:Choice Requires="x15">
      <x15ac:absPath xmlns:x15ac="http://schemas.microsoft.com/office/spreadsheetml/2010/11/ac" url="https://ferrere.sharepoint.com/sites/CPA-PY/Shared Documents/Contabilidad/FAMILIAR ADMINISTRADORA DE FONDOS PATRIMONIALES DE INVERSIONSOCIEDAD ANÓNIMA/INFORMES SIV/FM FAM LIQUIDEZ GS/2026/03. Marzo/02. Formato Firma/"/>
    </mc:Choice>
  </mc:AlternateContent>
  <xr:revisionPtr revIDLastSave="4102" documentId="8_{FFB99C62-EEB8-451F-B3A3-C8EA3E09DC56}" xr6:coauthVersionLast="47" xr6:coauthVersionMax="47" xr10:uidLastSave="{D30F8EF1-8A74-4B80-9508-234AD35F7889}"/>
  <bookViews>
    <workbookView xWindow="-120" yWindow="-120" windowWidth="20730" windowHeight="11040" tabRatio="828" activeTab="1" xr2:uid="{00000000-000D-0000-FFFF-FFFF00000000}"/>
  </bookViews>
  <sheets>
    <sheet name="ACTIVO NETO" sheetId="3" r:id="rId1"/>
    <sheet name="ESTADO DE INGRESOS Y EGRESOS" sheetId="4" r:id="rId2"/>
    <sheet name="FLUJO DE EFECTIVO" sheetId="5" r:id="rId3"/>
    <sheet name="VARIACION DEL ACTIVO NETO" sheetId="7" r:id="rId4"/>
    <sheet name="NOTAS" sheetId="8" r:id="rId5"/>
  </sheets>
  <definedNames>
    <definedName name="\a" localSheetId="4">#REF!</definedName>
    <definedName name="\a">#REF!</definedName>
    <definedName name="_____DAT23" localSheetId="4">#REF!</definedName>
    <definedName name="_____DAT23">#REF!</definedName>
    <definedName name="_____DAT24" localSheetId="4">#REF!</definedName>
    <definedName name="_____DAT24">#REF!</definedName>
    <definedName name="____DAT23">#REF!</definedName>
    <definedName name="____DAT24">#REF!</definedName>
    <definedName name="___DAT1">#REF!</definedName>
    <definedName name="___DAT12">#REF!</definedName>
    <definedName name="___DAT13">#REF!</definedName>
    <definedName name="___DAT14">#REF!</definedName>
    <definedName name="___DAT15">#REF!</definedName>
    <definedName name="___DAT16">#REF!</definedName>
    <definedName name="___DAT17">#REF!</definedName>
    <definedName name="___DAT18">#REF!</definedName>
    <definedName name="___DAT19">#REF!</definedName>
    <definedName name="___DAT2">#REF!</definedName>
    <definedName name="___DAT20">#REF!</definedName>
    <definedName name="___DAT22">#REF!</definedName>
    <definedName name="___DAT23">#REF!</definedName>
    <definedName name="___DAT24">#REF!</definedName>
    <definedName name="___DAT3">#REF!</definedName>
    <definedName name="___DAT4">#REF!</definedName>
    <definedName name="___DAT5">#REF!</definedName>
    <definedName name="___DAT6">#REF!</definedName>
    <definedName name="___DAT7">#REF!</definedName>
    <definedName name="___DAT8">#REF!</definedName>
    <definedName name="__DAT1">#REF!</definedName>
    <definedName name="__DAT12">#REF!</definedName>
    <definedName name="__DAT13">#REF!</definedName>
    <definedName name="__DAT14">#REF!</definedName>
    <definedName name="__DAT15">#REF!</definedName>
    <definedName name="__DAT16">#REF!</definedName>
    <definedName name="__DAT17">#REF!</definedName>
    <definedName name="__DAT18">#REF!</definedName>
    <definedName name="__DAT19">#REF!</definedName>
    <definedName name="__DAT2">#REF!</definedName>
    <definedName name="__DAT20">#REF!</definedName>
    <definedName name="__DAT22">#REF!</definedName>
    <definedName name="__DAT23" localSheetId="3">#REF!</definedName>
    <definedName name="__DAT23">#REF!</definedName>
    <definedName name="__DAT24" localSheetId="3">#REF!</definedName>
    <definedName name="__DAT24">#REF!</definedName>
    <definedName name="__DAT3">#REF!</definedName>
    <definedName name="__DAT4">#REF!</definedName>
    <definedName name="__DAT5">#REF!</definedName>
    <definedName name="__DAT6">#REF!</definedName>
    <definedName name="__DAT7">#REF!</definedName>
    <definedName name="__DAT8">#REF!</definedName>
    <definedName name="__RSE1">#REF!</definedName>
    <definedName name="__RSE2">#REF!</definedName>
    <definedName name="_DAT1">#REF!</definedName>
    <definedName name="_DAT12">#REF!</definedName>
    <definedName name="_DAT13" localSheetId="3">#REF!</definedName>
    <definedName name="_DAT13">#REF!</definedName>
    <definedName name="_DAT14" localSheetId="3">#REF!</definedName>
    <definedName name="_DAT14">#REF!</definedName>
    <definedName name="_DAT15">#REF!</definedName>
    <definedName name="_DAT16">#REF!</definedName>
    <definedName name="_DAT17" localSheetId="3">#REF!</definedName>
    <definedName name="_DAT17">#REF!</definedName>
    <definedName name="_DAT18" localSheetId="3">#REF!</definedName>
    <definedName name="_DAT18">#REF!</definedName>
    <definedName name="_DAT19" localSheetId="3">#REF!</definedName>
    <definedName name="_DAT19">#REF!</definedName>
    <definedName name="_DAT2">#REF!</definedName>
    <definedName name="_DAT20" localSheetId="3">#REF!</definedName>
    <definedName name="_DAT20">#REF!</definedName>
    <definedName name="_DAT22" localSheetId="3">#REF!</definedName>
    <definedName name="_DAT22">#REF!</definedName>
    <definedName name="_DAT23" localSheetId="3">#REF!</definedName>
    <definedName name="_DAT23">#REF!</definedName>
    <definedName name="_DAT24" localSheetId="3">#REF!</definedName>
    <definedName name="_DAT24">#REF!</definedName>
    <definedName name="_DAT3" localSheetId="3">#REF!</definedName>
    <definedName name="_DAT3">#REF!</definedName>
    <definedName name="_DAT4" localSheetId="3">#REF!</definedName>
    <definedName name="_DAT4">#REF!</definedName>
    <definedName name="_DAT5" localSheetId="3">#REF!</definedName>
    <definedName name="_DAT5">#REF!</definedName>
    <definedName name="_DAT6">#REF!</definedName>
    <definedName name="_DAT7">#REF!</definedName>
    <definedName name="_DAT8">#REF!</definedName>
    <definedName name="_xlnm._FilterDatabase" localSheetId="4" hidden="1">NOTAS!$A$131:$S$188</definedName>
    <definedName name="_Hlk130801509" localSheetId="4">NOTAS!$B$214</definedName>
    <definedName name="_Hlk130802375" localSheetId="4">NOTAS!$B$290</definedName>
    <definedName name="_Hlk130808666" localSheetId="4">NOTAS!$B$211</definedName>
    <definedName name="_Hlk130841971" localSheetId="4">NOTAS!#REF!</definedName>
    <definedName name="_Key1" localSheetId="3" hidden="1">#REF!</definedName>
    <definedName name="_Key1" hidden="1">#REF!</definedName>
    <definedName name="_Key2" localSheetId="3" hidden="1">#REF!</definedName>
    <definedName name="_Key2" hidden="1">#REF!</definedName>
    <definedName name="_Order1" hidden="1">255</definedName>
    <definedName name="_Order2" hidden="1">255</definedName>
    <definedName name="_Parse_In" localSheetId="3" hidden="1">#REF!</definedName>
    <definedName name="_Parse_In" hidden="1">#REF!</definedName>
    <definedName name="_Parse_Out" localSheetId="3" hidden="1">#REF!</definedName>
    <definedName name="_Parse_Out" hidden="1">#REF!</definedName>
    <definedName name="_RSE1">#REF!</definedName>
    <definedName name="_RSE2">#REF!</definedName>
    <definedName name="_TPy530231">#REF!</definedName>
    <definedName name="a" localSheetId="1" hidden="1">{#N/A,#N/A,FALSE,"Aging Summary";#N/A,#N/A,FALSE,"Ratio Analysis";#N/A,#N/A,FALSE,"Test 120 Day Accts";#N/A,#N/A,FALSE,"Tickmarks"}</definedName>
    <definedName name="a" localSheetId="2" hidden="1">{#N/A,#N/A,FALSE,"Aging Summary";#N/A,#N/A,FALSE,"Ratio Analysis";#N/A,#N/A,FALSE,"Test 120 Day Accts";#N/A,#N/A,FALSE,"Tickmarks"}</definedName>
    <definedName name="a" localSheetId="4" hidden="1">{#N/A,#N/A,FALSE,"Aging Summary";#N/A,#N/A,FALSE,"Ratio Analysis";#N/A,#N/A,FALSE,"Test 120 Day Accts";#N/A,#N/A,FALSE,"Tickmarks"}</definedName>
    <definedName name="A" localSheetId="3">#REF!</definedName>
    <definedName name="a" hidden="1">{#N/A,#N/A,FALSE,"Aging Summary";#N/A,#N/A,FALSE,"Ratio Analysis";#N/A,#N/A,FALSE,"Test 120 Day Accts";#N/A,#N/A,FALSE,"Tickmarks"}</definedName>
    <definedName name="A_impresión_IM" localSheetId="3">#REF!</definedName>
    <definedName name="A_impresión_IM">#REF!</definedName>
    <definedName name="aakdkadk" hidden="1">#REF!</definedName>
    <definedName name="Acceso_Ganado">#REF!</definedName>
    <definedName name="acctascomb">#REF!</definedName>
    <definedName name="acctashold1">#REF!</definedName>
    <definedName name="acctashold2">#REF!</definedName>
    <definedName name="acctasnorte">#REF!</definedName>
    <definedName name="acctassur">#REF!</definedName>
    <definedName name="ADV_PROM" localSheetId="3">#REF!</definedName>
    <definedName name="ADV_PROM">#REF!</definedName>
    <definedName name="APSUMMARY">#REF!</definedName>
    <definedName name="AR_Balance">#REF!</definedName>
    <definedName name="ARA_Threshold">#REF!</definedName>
    <definedName name="_xlnm.Print_Area" localSheetId="0">'ACTIVO NETO'!$A$5:$AA$49</definedName>
    <definedName name="_xlnm.Print_Area" localSheetId="1">'ESTADO DE INGRESOS Y EGRESOS'!$A$5:$F$5</definedName>
    <definedName name="_xlnm.Print_Area" localSheetId="2">'FLUJO DE EFECTIVO'!#REF!</definedName>
    <definedName name="_xlnm.Print_Area" localSheetId="4">NOTAS!$A$7:$L$131</definedName>
    <definedName name="_xlnm.Print_Area" localSheetId="3">'VARIACION DEL ACTIVO NETO'!#REF!</definedName>
    <definedName name="Area_de_impresión2" localSheetId="4">#REF!</definedName>
    <definedName name="Area_de_impresión2" localSheetId="3">#REF!</definedName>
    <definedName name="Area_de_impresión2">#REF!</definedName>
    <definedName name="Area_de_impresión3" localSheetId="3">#REF!</definedName>
    <definedName name="Area_de_impresión3">#REF!</definedName>
    <definedName name="ARGENTINA" localSheetId="3">#REF!</definedName>
    <definedName name="ARGENTINA">#REF!</definedName>
    <definedName name="ARP_Threshold">#REF!</definedName>
    <definedName name="Array">#REF!</definedName>
    <definedName name="AS2DocOpenMode" hidden="1">"AS2DocumentEdit"</definedName>
    <definedName name="AS2HasNoAutoHeaderFooter" hidden="1">" "</definedName>
    <definedName name="AS2ReportLS" hidden="1">1</definedName>
    <definedName name="AS2StaticLS" localSheetId="3" hidden="1">#REF!</definedName>
    <definedName name="AS2StaticLS" hidden="1">#REF!</definedName>
    <definedName name="AS2SyncStepLS" hidden="1">0</definedName>
    <definedName name="AS2TickmarkLS" localSheetId="3" hidden="1">#REF!</definedName>
    <definedName name="AS2TickmarkLS" hidden="1">#REF!</definedName>
    <definedName name="AS2VersionLS" hidden="1">300</definedName>
    <definedName name="assssssssssssssssssssssssssssssssssssssssss" hidden="1">#REF!</definedName>
    <definedName name="B" localSheetId="3">#REF!</definedName>
    <definedName name="B">#REF!</definedName>
    <definedName name="_xlnm.Database" localSheetId="3">#REF!</definedName>
    <definedName name="_xlnm.Database">#REF!</definedName>
    <definedName name="basemeta" localSheetId="3">#REF!</definedName>
    <definedName name="basemeta">#REF!</definedName>
    <definedName name="basenueva" localSheetId="3">#REF!</definedName>
    <definedName name="basenueva">#REF!</definedName>
    <definedName name="BB">#REF!</definedName>
    <definedName name="BCDE" localSheetId="2" hidden="1">{#N/A,#N/A,FALSE,"Aging Summary";#N/A,#N/A,FALSE,"Ratio Analysis";#N/A,#N/A,FALSE,"Test 120 Day Accts";#N/A,#N/A,FALSE,"Tickmarks"}</definedName>
    <definedName name="BCDE" localSheetId="4" hidden="1">{#N/A,#N/A,FALSE,"Aging Summary";#N/A,#N/A,FALSE,"Ratio Analysis";#N/A,#N/A,FALSE,"Test 120 Day Accts";#N/A,#N/A,FALSE,"Tickmarks"}</definedName>
    <definedName name="BCDE" localSheetId="3" hidden="1">{#N/A,#N/A,FALSE,"Aging Summary";#N/A,#N/A,FALSE,"Ratio Analysis";#N/A,#N/A,FALSE,"Test 120 Day Accts";#N/A,#N/A,FALSE,"Tickmarks"}</definedName>
    <definedName name="BCDE" hidden="1">{#N/A,#N/A,FALSE,"Aging Summary";#N/A,#N/A,FALSE,"Ratio Analysis";#N/A,#N/A,FALSE,"Test 120 Day Accts";#N/A,#N/A,FALSE,"Tickmarks"}</definedName>
    <definedName name="BG_Del" hidden="1">15</definedName>
    <definedName name="BG_Ins" hidden="1">4</definedName>
    <definedName name="BG_Mod" hidden="1">6</definedName>
    <definedName name="BIHSIEJFIUDHFSKFVHJSF" hidden="1">#REF!</definedName>
    <definedName name="bjhgugydrfshdxhcfi" hidden="1">#REF!</definedName>
    <definedName name="BRASIL" localSheetId="3">#REF!</definedName>
    <definedName name="BRASIL">#REF!</definedName>
    <definedName name="bsusocomb1">#REF!</definedName>
    <definedName name="bsusonorte1">#REF!</definedName>
    <definedName name="bsusosur1">#REF!</definedName>
    <definedName name="BuiltIn_Print_Area" localSheetId="3">#REF!</definedName>
    <definedName name="BuiltIn_Print_Area">#REF!</definedName>
    <definedName name="BuiltIn_Print_Area___0___0___0___0___0" localSheetId="3">#REF!</definedName>
    <definedName name="BuiltIn_Print_Area___0___0___0___0___0">#REF!</definedName>
    <definedName name="BuiltIn_Print_Area___0___0___0___0___0___0___0___0" localSheetId="3">#REF!</definedName>
    <definedName name="BuiltIn_Print_Area___0___0___0___0___0___0___0___0">#REF!</definedName>
    <definedName name="canal" localSheetId="3">#REF!</definedName>
    <definedName name="canal">#REF!</definedName>
    <definedName name="Capitali">#REF!</definedName>
    <definedName name="CC" localSheetId="3">#REF!</definedName>
    <definedName name="CC">#REF!</definedName>
    <definedName name="cdrogtos">#REF!</definedName>
    <definedName name="cdrogtoscomb">#REF!</definedName>
    <definedName name="cdrogtoshold">#REF!</definedName>
    <definedName name="CdroGtosHYP">#REF!</definedName>
    <definedName name="cdrogtosnorte">#REF!</definedName>
    <definedName name="CdroGtosSAP">#REF!</definedName>
    <definedName name="cdrogtossur">#REF!</definedName>
    <definedName name="chart1" localSheetId="3">#REF!</definedName>
    <definedName name="chart1">#REF!</definedName>
    <definedName name="cliente" localSheetId="3">#REF!</definedName>
    <definedName name="cliente">#REF!</definedName>
    <definedName name="cliente2" localSheetId="3">#REF!</definedName>
    <definedName name="cliente2">#REF!</definedName>
    <definedName name="Clientes" localSheetId="3">#REF!</definedName>
    <definedName name="Clientes">#REF!</definedName>
    <definedName name="Clients_Population_Total" localSheetId="3">#REF!</definedName>
    <definedName name="Clients_Population_Total">#REF!</definedName>
    <definedName name="cndsuuuuuuuuuuuuuuuuuuuuuuuuuuuuuuuuuuuuuuuuuuuuuuuuuuuuu" hidden="1">#REF!</definedName>
    <definedName name="co" localSheetId="3">#REF!</definedName>
    <definedName name="co">#REF!</definedName>
    <definedName name="COMPAÑIAS" localSheetId="3">#REF!</definedName>
    <definedName name="COMPAÑIAS">#REF!</definedName>
    <definedName name="Compilacion">#REF!</definedName>
    <definedName name="complacu" localSheetId="3">#REF!</definedName>
    <definedName name="complacu">#REF!</definedName>
    <definedName name="complemes" localSheetId="3">#REF!</definedName>
    <definedName name="complemes">#REF!</definedName>
    <definedName name="Computed_Sample_Population_Total" localSheetId="3">#REF!</definedName>
    <definedName name="Computed_Sample_Population_Total">#REF!</definedName>
    <definedName name="COST_MP" localSheetId="3">#REF!</definedName>
    <definedName name="COST_MP">#REF!</definedName>
    <definedName name="crin0010">#REF!</definedName>
    <definedName name="Customer">#REF!</definedName>
    <definedName name="customerld">#REF!</definedName>
    <definedName name="CustomerPCS">#REF!</definedName>
    <definedName name="CY_Accounts_Receivable" localSheetId="3">#REF!</definedName>
    <definedName name="CY_Administration" localSheetId="3">#REF!</definedName>
    <definedName name="CY_Administration">#REF!</definedName>
    <definedName name="CY_Cash" localSheetId="3">#REF!</definedName>
    <definedName name="CY_Cash_Div_Dec" localSheetId="3">#REF!</definedName>
    <definedName name="CY_CASH_DIVIDENDS_DECLARED__per_common_share" localSheetId="3">#REF!</definedName>
    <definedName name="CY_Common_Equity" localSheetId="3">#REF!</definedName>
    <definedName name="CY_Cost_of_Sales" localSheetId="3">#REF!</definedName>
    <definedName name="CY_Current_Liabilities" localSheetId="3">#REF!</definedName>
    <definedName name="CY_Depreciation" localSheetId="3">#REF!</definedName>
    <definedName name="CY_Disc._Ops." localSheetId="3">#REF!</definedName>
    <definedName name="CY_Disc_mnth">#REF!</definedName>
    <definedName name="CY_Disc_pd">#REF!</definedName>
    <definedName name="CY_Discounts">#REF!</definedName>
    <definedName name="CY_Earnings_per_share" localSheetId="3">#REF!</definedName>
    <definedName name="CY_Extraord." localSheetId="3">#REF!</definedName>
    <definedName name="CY_Gross_Profit" localSheetId="3">#REF!</definedName>
    <definedName name="CY_INC_AFT_TAX" localSheetId="3">#REF!</definedName>
    <definedName name="CY_INC_BEF_EXTRAORD" localSheetId="3">#REF!</definedName>
    <definedName name="CY_Inc_Bef_Tax" localSheetId="3">#REF!</definedName>
    <definedName name="CY_Intangible_Assets" localSheetId="3">#REF!</definedName>
    <definedName name="CY_Intangible_Assets">#REF!</definedName>
    <definedName name="CY_Interest_Expense" localSheetId="3">#REF!</definedName>
    <definedName name="CY_Inventory" localSheetId="3">#REF!</definedName>
    <definedName name="CY_LIABIL_EQUITY" localSheetId="3">#REF!</definedName>
    <definedName name="CY_LIABIL_EQUITY">#REF!</definedName>
    <definedName name="CY_Long_term_Debt__excl_Dfd_Taxes" localSheetId="3">#REF!</definedName>
    <definedName name="CY_LT_Debt" localSheetId="3">#REF!</definedName>
    <definedName name="CY_Market_Value_of_Equity" localSheetId="3">#REF!</definedName>
    <definedName name="CY_Marketable_Sec" localSheetId="3">#REF!</definedName>
    <definedName name="CY_Marketable_Sec">#REF!</definedName>
    <definedName name="CY_NET_INCOME" localSheetId="3">#REF!</definedName>
    <definedName name="CY_NET_PROFIT">#REF!</definedName>
    <definedName name="CY_Net_Revenue" localSheetId="3">#REF!</definedName>
    <definedName name="CY_Operating_Income" localSheetId="3">#REF!</definedName>
    <definedName name="CY_Operating_Income">#REF!</definedName>
    <definedName name="CY_Other" localSheetId="3">#REF!</definedName>
    <definedName name="CY_Other">#REF!</definedName>
    <definedName name="CY_Other_Curr_Assets" localSheetId="3">#REF!</definedName>
    <definedName name="CY_Other_Curr_Assets">#REF!</definedName>
    <definedName name="CY_Other_LT_Assets" localSheetId="3">#REF!</definedName>
    <definedName name="CY_Other_LT_Assets">#REF!</definedName>
    <definedName name="CY_Other_LT_Liabilities" localSheetId="3">#REF!</definedName>
    <definedName name="CY_Other_LT_Liabilities">#REF!</definedName>
    <definedName name="CY_Preferred_Stock" localSheetId="3">#REF!</definedName>
    <definedName name="CY_Preferred_Stock">#REF!</definedName>
    <definedName name="CY_QUICK_ASSETS" localSheetId="3">#REF!</definedName>
    <definedName name="CY_Ret_mnth">#REF!</definedName>
    <definedName name="CY_Ret_pd">#REF!</definedName>
    <definedName name="CY_Retained_Earnings" localSheetId="3">#REF!</definedName>
    <definedName name="CY_Retained_Earnings">#REF!</definedName>
    <definedName name="CY_Returns">#REF!</definedName>
    <definedName name="CY_Selling" localSheetId="3">#REF!</definedName>
    <definedName name="CY_Selling">#REF!</definedName>
    <definedName name="CY_Tangible_Assets" localSheetId="3">#REF!</definedName>
    <definedName name="CY_Tangible_Assets">#REF!</definedName>
    <definedName name="CY_Tangible_Net_Worth" localSheetId="3">#REF!</definedName>
    <definedName name="CY_Taxes" localSheetId="3">#REF!</definedName>
    <definedName name="CY_TOTAL_ASSETS" localSheetId="3">#REF!</definedName>
    <definedName name="CY_TOTAL_CURR_ASSETS" localSheetId="3">#REF!</definedName>
    <definedName name="CY_TOTAL_DEBT" localSheetId="3">#REF!</definedName>
    <definedName name="CY_TOTAL_EQUITY" localSheetId="3">#REF!</definedName>
    <definedName name="CY_Trade_Payables" localSheetId="3">#REF!</definedName>
    <definedName name="CY_Weighted_Average" localSheetId="3">#REF!</definedName>
    <definedName name="CY_Working_Capital" localSheetId="3">#REF!</definedName>
    <definedName name="CY_Year_Income_Statement" localSheetId="3">#REF!</definedName>
    <definedName name="da" localSheetId="1" hidden="1">{#N/A,#N/A,FALSE,"Aging Summary";#N/A,#N/A,FALSE,"Ratio Analysis";#N/A,#N/A,FALSE,"Test 120 Day Accts";#N/A,#N/A,FALSE,"Tickmarks"}</definedName>
    <definedName name="da" localSheetId="2" hidden="1">{#N/A,#N/A,FALSE,"Aging Summary";#N/A,#N/A,FALSE,"Ratio Analysis";#N/A,#N/A,FALSE,"Test 120 Day Accts";#N/A,#N/A,FALSE,"Tickmarks"}</definedName>
    <definedName name="da" localSheetId="4" hidden="1">{#N/A,#N/A,FALSE,"Aging Summary";#N/A,#N/A,FALSE,"Ratio Analysis";#N/A,#N/A,FALSE,"Test 120 Day Accts";#N/A,#N/A,FALSE,"Tickmarks"}</definedName>
    <definedName name="da" localSheetId="3" hidden="1">{#N/A,#N/A,FALSE,"Aging Summary";#N/A,#N/A,FALSE,"Ratio Analysis";#N/A,#N/A,FALSE,"Test 120 Day Accts";#N/A,#N/A,FALSE,"Tickmarks"}</definedName>
    <definedName name="da" hidden="1">{#N/A,#N/A,FALSE,"Aging Summary";#N/A,#N/A,FALSE,"Ratio Analysis";#N/A,#N/A,FALSE,"Test 120 Day Accts";#N/A,#N/A,FALSE,"Tickmarks"}</definedName>
    <definedName name="DAFDFAD" localSheetId="1" hidden="1">{#N/A,#N/A,FALSE,"VOL"}</definedName>
    <definedName name="DAFDFAD" localSheetId="2" hidden="1">{#N/A,#N/A,FALSE,"VOL"}</definedName>
    <definedName name="DAFDFAD" localSheetId="4" hidden="1">{#N/A,#N/A,FALSE,"VOL"}</definedName>
    <definedName name="DAFDFAD" localSheetId="3" hidden="1">{#N/A,#N/A,FALSE,"VOL"}</definedName>
    <definedName name="DAFDFAD" hidden="1">{#N/A,#N/A,FALSE,"VOL"}</definedName>
    <definedName name="DASA" localSheetId="3">#REF!</definedName>
    <definedName name="DASA">#REF!</definedName>
    <definedName name="data" localSheetId="3">#REF!</definedName>
    <definedName name="data">#REF!</definedName>
    <definedName name="DATA1">#REF!</definedName>
    <definedName name="DATA10">#REF!</definedName>
    <definedName name="DATA11">#REF!</definedName>
    <definedName name="DATA12">#REF!</definedName>
    <definedName name="DATA13">#REF!</definedName>
    <definedName name="DATA14">#REF!</definedName>
    <definedName name="DATA2">#REF!</definedName>
    <definedName name="DATA3">#REF!</definedName>
    <definedName name="DATA4">#REF!</definedName>
    <definedName name="DATA5">#REF!</definedName>
    <definedName name="DATA6">#REF!</definedName>
    <definedName name="DATA7">#REF!</definedName>
    <definedName name="DATA8">#REF!</definedName>
    <definedName name="DATA9">#REF!</definedName>
    <definedName name="datos" localSheetId="3">#REF!</definedName>
    <definedName name="datos">#REF!</definedName>
    <definedName name="Definición">#REF!</definedName>
    <definedName name="desc" localSheetId="3">#REF!</definedName>
    <definedName name="desc">#REF!</definedName>
    <definedName name="detaacu" localSheetId="3">#REF!</definedName>
    <definedName name="detaacu">#REF!</definedName>
    <definedName name="detames" localSheetId="3">#REF!</definedName>
    <definedName name="detames">#REF!</definedName>
    <definedName name="dgh">#REF!</definedName>
    <definedName name="Diferencias_de_redondeo">#REF!</definedName>
    <definedName name="Disagg_AR_Balance">#REF!</definedName>
    <definedName name="Disaggregations_SRD">#REF!</definedName>
    <definedName name="Disc_Allowance">#REF!</definedName>
    <definedName name="Dist" localSheetId="3">#REF!</definedName>
    <definedName name="Dist">#REF!</definedName>
    <definedName name="distribuidores" localSheetId="3">#REF!</definedName>
    <definedName name="distribuidores">#REF!</definedName>
    <definedName name="Dollar_Threshold" localSheetId="3">#REF!</definedName>
    <definedName name="Dollar_Threshold">#REF!</definedName>
    <definedName name="dtt" hidden="1">#REF!</definedName>
    <definedName name="Edesa" localSheetId="3">#REF!</definedName>
    <definedName name="Edesa">#REF!</definedName>
    <definedName name="Enriputo" localSheetId="3">#REF!</definedName>
    <definedName name="Enriputo">#REF!</definedName>
    <definedName name="eoafh">#REF!</definedName>
    <definedName name="eoafn">#REF!</definedName>
    <definedName name="eoafs">#REF!</definedName>
    <definedName name="est" localSheetId="3">#REF!</definedName>
    <definedName name="est">#REF!</definedName>
    <definedName name="ESTBF" localSheetId="3">#REF!</definedName>
    <definedName name="ESTBF">#REF!</definedName>
    <definedName name="ESTIMADO" localSheetId="3">#REF!</definedName>
    <definedName name="ESTIMADO">#REF!</definedName>
    <definedName name="EV__LASTREFTIME__" hidden="1">38972.3597337963</definedName>
    <definedName name="EX" localSheetId="3">#REF!</definedName>
    <definedName name="EX">#REF!</definedName>
    <definedName name="Excel_BuiltIn__FilterDatabase_1_1">#REF!</definedName>
    <definedName name="Excel_BuiltIn_Print_Area_6_1_1_1">"$'OMNI 2007'.$#REF!$#REF!:$#REF!$#REF!"</definedName>
    <definedName name="fdg">#REF!</definedName>
    <definedName name="fds">#REF!</definedName>
    <definedName name="ffffff" hidden="1">"AS2DocumentBrowse"</definedName>
    <definedName name="fgg">#REF!</definedName>
    <definedName name="fnjrjkkkkkkkkkkkkkkkk" hidden="1">#REF!</definedName>
    <definedName name="GA">#REF!</definedName>
    <definedName name="gald">#REF!</definedName>
    <definedName name="GAPCS">#REF!</definedName>
    <definedName name="GASTOS" localSheetId="3">#REF!</definedName>
    <definedName name="GASTOS">#REF!</definedName>
    <definedName name="grandes3">#REF!</definedName>
    <definedName name="histor" localSheetId="3">#REF!</definedName>
    <definedName name="histor">#REF!</definedName>
    <definedName name="hjkhjficjnkdhfoikds" hidden="1">#REF!</definedName>
    <definedName name="Hola">#REF!</definedName>
    <definedName name="in" hidden="1">#REF!</definedName>
    <definedName name="INT">#REF!</definedName>
    <definedName name="intangcomb">#REF!</definedName>
    <definedName name="intanghold">#REF!</definedName>
    <definedName name="intangnorte">#REF!</definedName>
    <definedName name="intangsur">#REF!</definedName>
    <definedName name="Interval" localSheetId="3">#REF!</definedName>
    <definedName name="Interval">#REF!</definedName>
    <definedName name="jhhj" hidden="1">#REF!</definedName>
    <definedName name="jjee">#REF!</definedName>
    <definedName name="jkkj" hidden="1">#REF!</definedName>
    <definedName name="junio">#REF!</definedName>
    <definedName name="JYGJHSDSJDFD" hidden="1">#REF!</definedName>
    <definedName name="K2_WBEVMODE" hidden="1">-1</definedName>
    <definedName name="kdkdk">#REF!</definedName>
    <definedName name="kfdg">#REF!</definedName>
    <definedName name="kfg">#REF!</definedName>
    <definedName name="Leadsheet">#REF!</definedName>
    <definedName name="liq" localSheetId="1" hidden="1">{#N/A,#N/A,FALSE,"VOL"}</definedName>
    <definedName name="liq" localSheetId="2" hidden="1">{#N/A,#N/A,FALSE,"VOL"}</definedName>
    <definedName name="liq" localSheetId="4" hidden="1">{#N/A,#N/A,FALSE,"VOL"}</definedName>
    <definedName name="liq" localSheetId="3" hidden="1">{#N/A,#N/A,FALSE,"VOL"}</definedName>
    <definedName name="liq" hidden="1">{#N/A,#N/A,FALSE,"VOL"}</definedName>
    <definedName name="listasuper" localSheetId="3">#REF!</definedName>
    <definedName name="listasuper">#REF!</definedName>
    <definedName name="Maintenance">#REF!</definedName>
    <definedName name="maintenanceld">#REF!</definedName>
    <definedName name="MaintenancePCS">#REF!</definedName>
    <definedName name="marca" localSheetId="3">#REF!</definedName>
    <definedName name="marca">#REF!</definedName>
    <definedName name="Marcas" localSheetId="3">#REF!</definedName>
    <definedName name="Marcas">#REF!</definedName>
    <definedName name="Minimis">#REF!</definedName>
    <definedName name="MKT">#REF!</definedName>
    <definedName name="mktld">#REF!</definedName>
    <definedName name="MKTPCS">#REF!</definedName>
    <definedName name="MP" localSheetId="3">#REF!</definedName>
    <definedName name="MP">#REF!</definedName>
    <definedName name="MP_AR_Balance">#REF!</definedName>
    <definedName name="MP_SRD">#REF!</definedName>
    <definedName name="Muestrini" hidden="1">3</definedName>
    <definedName name="ncjdbjfkw" hidden="1">#REF!</definedName>
    <definedName name="NDJFDOVFD" hidden="1">#REF!</definedName>
    <definedName name="Networ">#REF!</definedName>
    <definedName name="Network">#REF!</definedName>
    <definedName name="networkld">#REF!</definedName>
    <definedName name="NetworkPCS">#REF!</definedName>
    <definedName name="new" localSheetId="2" hidden="1">{#N/A,#N/A,FALSE,"Aging Summary";#N/A,#N/A,FALSE,"Ratio Analysis";#N/A,#N/A,FALSE,"Test 120 Day Accts";#N/A,#N/A,FALSE,"Tickmarks"}</definedName>
    <definedName name="new" localSheetId="4" hidden="1">{#N/A,#N/A,FALSE,"Aging Summary";#N/A,#N/A,FALSE,"Ratio Analysis";#N/A,#N/A,FALSE,"Test 120 Day Accts";#N/A,#N/A,FALSE,"Tickmarks"}</definedName>
    <definedName name="new" localSheetId="3" hidden="1">{#N/A,#N/A,FALSE,"Aging Summary";#N/A,#N/A,FALSE,"Ratio Analysis";#N/A,#N/A,FALSE,"Test 120 Day Accts";#N/A,#N/A,FALSE,"Tickmarks"}</definedName>
    <definedName name="new" hidden="1">{#N/A,#N/A,FALSE,"Aging Summary";#N/A,#N/A,FALSE,"Ratio Analysis";#N/A,#N/A,FALSE,"Test 120 Day Accts";#N/A,#N/A,FALSE,"Tickmarks"}</definedName>
    <definedName name="ngughuiyhuhhhhhhhhhhhhhhhhhh" localSheetId="4" hidden="1">#REF!</definedName>
    <definedName name="ngughuiyhuhhhhhhhhhhhhhhhhhh" hidden="1">#REF!</definedName>
    <definedName name="njkhoikh" localSheetId="4" hidden="1">#REF!</definedName>
    <definedName name="njkhoikh" hidden="1">#REF!</definedName>
    <definedName name="nmm" localSheetId="1" hidden="1">{#N/A,#N/A,FALSE,"VOL"}</definedName>
    <definedName name="nmm" localSheetId="2" hidden="1">{#N/A,#N/A,FALSE,"VOL"}</definedName>
    <definedName name="nmm" localSheetId="4" hidden="1">{#N/A,#N/A,FALSE,"VOL"}</definedName>
    <definedName name="nmm" localSheetId="3" hidden="1">{#N/A,#N/A,FALSE,"VOL"}</definedName>
    <definedName name="nmm" hidden="1">{#N/A,#N/A,FALSE,"VOL"}</definedName>
    <definedName name="NO" localSheetId="1" hidden="1">{#N/A,#N/A,FALSE,"VOL"}</definedName>
    <definedName name="NO" localSheetId="2" hidden="1">{#N/A,#N/A,FALSE,"VOL"}</definedName>
    <definedName name="NO" localSheetId="4" hidden="1">{#N/A,#N/A,FALSE,"VOL"}</definedName>
    <definedName name="NO" localSheetId="3" hidden="1">{#N/A,#N/A,FALSE,"VOL"}</definedName>
    <definedName name="NO" hidden="1">{#N/A,#N/A,FALSE,"VOL"}</definedName>
    <definedName name="NonTop_Stratum_Value" localSheetId="3">#REF!</definedName>
    <definedName name="NonTop_Stratum_Value">#REF!</definedName>
    <definedName name="Number_of_Selections">#REF!</definedName>
    <definedName name="Numof_Selections2">#REF!</definedName>
    <definedName name="ñfdsl" localSheetId="4">#REF!</definedName>
    <definedName name="ñfdsl">#REF!</definedName>
    <definedName name="ññ" localSheetId="4">#REF!</definedName>
    <definedName name="ññ">#REF!</definedName>
    <definedName name="OPPROD" localSheetId="4">#REF!</definedName>
    <definedName name="OPPROD" localSheetId="3">#REF!</definedName>
    <definedName name="OPPROD">#REF!</definedName>
    <definedName name="opt" localSheetId="4">#REF!</definedName>
    <definedName name="opt">#REF!</definedName>
    <definedName name="optr">#REF!</definedName>
    <definedName name="Others">#REF!</definedName>
    <definedName name="othersld">#REF!</definedName>
    <definedName name="OthersPCS">#REF!</definedName>
    <definedName name="PARAGUAY" localSheetId="3">#REF!</definedName>
    <definedName name="PARAGUAY">#REF!</definedName>
    <definedName name="participa" localSheetId="3">#REF!</definedName>
    <definedName name="participa">#REF!</definedName>
    <definedName name="Partidas_seleccionadas_test_de_">#REF!</definedName>
    <definedName name="Partidas_Selecionadas">#REF!</definedName>
    <definedName name="Percent_Threshold" localSheetId="3">#REF!</definedName>
    <definedName name="Percent_Threshold">#REF!</definedName>
    <definedName name="PL_Dollar_Threshold" localSheetId="3">#REF!</definedName>
    <definedName name="PL_Dollar_Threshold">#REF!</definedName>
    <definedName name="PL_Percent_Threshold" localSheetId="3">#REF!</definedName>
    <definedName name="PL_Percent_Threshold">#REF!</definedName>
    <definedName name="pmoslpcomb1">#REF!</definedName>
    <definedName name="pmoslpcomb2">#REF!</definedName>
    <definedName name="pmoslpnorte1">#REF!</definedName>
    <definedName name="pmoslpnorte2">#REF!</definedName>
    <definedName name="pmoslpsur1">#REF!</definedName>
    <definedName name="pmoslpsur2">#REF!</definedName>
    <definedName name="POLYAR" localSheetId="3">#REF!</definedName>
    <definedName name="POLYAR">#REF!</definedName>
    <definedName name="potir">#REF!</definedName>
    <definedName name="ppc" localSheetId="3">#REF!</definedName>
    <definedName name="ppc">#REF!</definedName>
    <definedName name="pr" localSheetId="3">#REF!</definedName>
    <definedName name="pr">#REF!</definedName>
    <definedName name="previs">#REF!</definedName>
    <definedName name="PS_Test_de_Gastos" localSheetId="4">#REF!</definedName>
    <definedName name="PS_Test_de_Gastos">#REF!</definedName>
    <definedName name="PY_Accounts_Receivable" localSheetId="3">#REF!</definedName>
    <definedName name="PY_Administration" localSheetId="3">#REF!</definedName>
    <definedName name="PY_Administration">#REF!</definedName>
    <definedName name="PY_Cash" localSheetId="3">#REF!</definedName>
    <definedName name="PY_Cash_Div_Dec" localSheetId="3">#REF!</definedName>
    <definedName name="PY_CASH_DIVIDENDS_DECLARED__per_common_share" localSheetId="3">#REF!</definedName>
    <definedName name="PY_Common_Equity" localSheetId="3">#REF!</definedName>
    <definedName name="PY_Cost_of_Sales" localSheetId="3">#REF!</definedName>
    <definedName name="PY_Current_Liabilities" localSheetId="3">#REF!</definedName>
    <definedName name="PY_Depreciation" localSheetId="3">#REF!</definedName>
    <definedName name="PY_Disc._Ops." localSheetId="3">#REF!</definedName>
    <definedName name="PY_Disc_allow">#REF!</definedName>
    <definedName name="PY_Disc_mnth">#REF!</definedName>
    <definedName name="PY_Disc_pd">#REF!</definedName>
    <definedName name="PY_Discounts">#REF!</definedName>
    <definedName name="PY_Earnings_per_share" localSheetId="3">#REF!</definedName>
    <definedName name="PY_Extraord." localSheetId="3">#REF!</definedName>
    <definedName name="PY_Gross_Profit" localSheetId="3">#REF!</definedName>
    <definedName name="PY_INC_AFT_TAX" localSheetId="3">#REF!</definedName>
    <definedName name="PY_INC_BEF_EXTRAORD" localSheetId="3">#REF!</definedName>
    <definedName name="PY_Inc_Bef_Tax" localSheetId="3">#REF!</definedName>
    <definedName name="PY_Intangible_Assets" localSheetId="3">#REF!</definedName>
    <definedName name="PY_Intangible_Assets">#REF!</definedName>
    <definedName name="PY_Interest_Expense" localSheetId="3">#REF!</definedName>
    <definedName name="PY_Inventory" localSheetId="3">#REF!</definedName>
    <definedName name="PY_LIABIL_EQUITY" localSheetId="3">#REF!</definedName>
    <definedName name="PY_LIABIL_EQUITY">#REF!</definedName>
    <definedName name="PY_Long_term_Debt__excl_Dfd_Taxes" localSheetId="3">#REF!</definedName>
    <definedName name="PY_LT_Debt" localSheetId="3">#REF!</definedName>
    <definedName name="PY_Market_Value_of_Equity" localSheetId="3">#REF!</definedName>
    <definedName name="PY_Marketable_Sec" localSheetId="3">#REF!</definedName>
    <definedName name="PY_Marketable_Sec">#REF!</definedName>
    <definedName name="PY_NET_INCOME" localSheetId="3">#REF!</definedName>
    <definedName name="PY_NET_PROFIT">#REF!</definedName>
    <definedName name="PY_Net_Revenue" localSheetId="3">#REF!</definedName>
    <definedName name="PY_Operating_Inc" localSheetId="3">#REF!</definedName>
    <definedName name="PY_Operating_Inc">#REF!</definedName>
    <definedName name="PY_Operating_Income" localSheetId="3">#REF!</definedName>
    <definedName name="PY_Operating_Income">#REF!</definedName>
    <definedName name="PY_Other_Curr_Assets" localSheetId="3">#REF!</definedName>
    <definedName name="PY_Other_Curr_Assets">#REF!</definedName>
    <definedName name="PY_Other_Exp" localSheetId="3">#REF!</definedName>
    <definedName name="PY_Other_Exp">#REF!</definedName>
    <definedName name="PY_Other_LT_Assets" localSheetId="3">#REF!</definedName>
    <definedName name="PY_Other_LT_Assets">#REF!</definedName>
    <definedName name="PY_Other_LT_Liabilities" localSheetId="3">#REF!</definedName>
    <definedName name="PY_Other_LT_Liabilities">#REF!</definedName>
    <definedName name="PY_Preferred_Stock" localSheetId="3">#REF!</definedName>
    <definedName name="PY_Preferred_Stock">#REF!</definedName>
    <definedName name="PY_QUICK_ASSETS" localSheetId="3">#REF!</definedName>
    <definedName name="PY_Ret_allow">#REF!</definedName>
    <definedName name="PY_Ret_mnth">#REF!</definedName>
    <definedName name="PY_Ret_pd">#REF!</definedName>
    <definedName name="PY_Retained_Earnings" localSheetId="3">#REF!</definedName>
    <definedName name="PY_Retained_Earnings">#REF!</definedName>
    <definedName name="PY_Returns">#REF!</definedName>
    <definedName name="PY_Selling" localSheetId="3">#REF!</definedName>
    <definedName name="PY_Selling">#REF!</definedName>
    <definedName name="PY_Tangible_Assets" localSheetId="3">#REF!</definedName>
    <definedName name="PY_Tangible_Assets">#REF!</definedName>
    <definedName name="PY_Tangible_Net_Worth" localSheetId="3">#REF!</definedName>
    <definedName name="PY_Taxes" localSheetId="3">#REF!</definedName>
    <definedName name="PY_TOTAL_ASSETS" localSheetId="3">#REF!</definedName>
    <definedName name="PY_TOTAL_CURR_ASSETS" localSheetId="3">#REF!</definedName>
    <definedName name="PY_TOTAL_DEBT" localSheetId="3">#REF!</definedName>
    <definedName name="PY_TOTAL_EQUITY" localSheetId="3">#REF!</definedName>
    <definedName name="PY_Trade_Payables" localSheetId="3">#REF!</definedName>
    <definedName name="PY_Weighted_Average" localSheetId="3">#REF!</definedName>
    <definedName name="PY_Working_Capital" localSheetId="3">#REF!</definedName>
    <definedName name="PY_Year_Income_Statement" localSheetId="3">#REF!</definedName>
    <definedName name="PY2_Accounts_Receivable" localSheetId="3">#REF!</definedName>
    <definedName name="PY2_Administration" localSheetId="3">#REF!</definedName>
    <definedName name="PY2_Cash" localSheetId="3">#REF!</definedName>
    <definedName name="PY2_Cash_Div_Dec" localSheetId="3">#REF!</definedName>
    <definedName name="PY2_CASH_DIVIDENDS_DECLARED__per_common_share" localSheetId="3">#REF!</definedName>
    <definedName name="PY2_Common_Equity" localSheetId="3">#REF!</definedName>
    <definedName name="PY2_Cost_of_Sales" localSheetId="3">#REF!</definedName>
    <definedName name="PY2_Current_Liabilities" localSheetId="3">#REF!</definedName>
    <definedName name="PY2_Depreciation" localSheetId="3">#REF!</definedName>
    <definedName name="PY2_Disc._Ops." localSheetId="3">#REF!</definedName>
    <definedName name="PY2_Earnings_per_share" localSheetId="3">#REF!</definedName>
    <definedName name="PY2_Extraord." localSheetId="3">#REF!</definedName>
    <definedName name="PY2_Gross_Profit" localSheetId="3">#REF!</definedName>
    <definedName name="PY2_INC_AFT_TAX" localSheetId="3">#REF!</definedName>
    <definedName name="PY2_INC_BEF_EXTRAORD" localSheetId="3">#REF!</definedName>
    <definedName name="PY2_Inc_Bef_Tax" localSheetId="3">#REF!</definedName>
    <definedName name="PY2_Intangible_Assets" localSheetId="3">#REF!</definedName>
    <definedName name="PY2_Interest_Expense" localSheetId="3">#REF!</definedName>
    <definedName name="PY2_Inventory" localSheetId="3">#REF!</definedName>
    <definedName name="PY2_LIABIL_EQUITY" localSheetId="3">#REF!</definedName>
    <definedName name="PY2_Long_term_Debt__excl_Dfd_Taxes" localSheetId="3">#REF!</definedName>
    <definedName name="PY2_LT_Debt" localSheetId="3">#REF!</definedName>
    <definedName name="PY2_Market_Value_of_Equity" localSheetId="3">#REF!</definedName>
    <definedName name="PY2_Marketable_Sec" localSheetId="3">#REF!</definedName>
    <definedName name="PY2_NET_INCOME" localSheetId="3">#REF!</definedName>
    <definedName name="PY2_Net_Revenue" localSheetId="3">#REF!</definedName>
    <definedName name="PY2_Operating_Inc" localSheetId="3">#REF!</definedName>
    <definedName name="PY2_Operating_Income" localSheetId="3">#REF!</definedName>
    <definedName name="PY2_Other_Curr_Assets" localSheetId="3">#REF!</definedName>
    <definedName name="PY2_Other_Exp." localSheetId="3">#REF!</definedName>
    <definedName name="PY2_Other_LT_Assets" localSheetId="3">#REF!</definedName>
    <definedName name="PY2_Other_LT_Liabilities" localSheetId="3">#REF!</definedName>
    <definedName name="PY2_Preferred_Stock" localSheetId="3">#REF!</definedName>
    <definedName name="PY2_QUICK_ASSETS" localSheetId="3">#REF!</definedName>
    <definedName name="PY2_Retained_Earnings" localSheetId="3">#REF!</definedName>
    <definedName name="PY2_Selling" localSheetId="3">#REF!</definedName>
    <definedName name="PY2_Tangible_Assets" localSheetId="3">#REF!</definedName>
    <definedName name="PY2_Tangible_Net_Worth" localSheetId="3">#REF!</definedName>
    <definedName name="PY2_Taxes" localSheetId="3">#REF!</definedName>
    <definedName name="PY2_TOTAL_ASSETS" localSheetId="3">#REF!</definedName>
    <definedName name="PY2_TOTAL_CURR_ASSETS" localSheetId="3">#REF!</definedName>
    <definedName name="PY2_TOTAL_DEBT" localSheetId="3">#REF!</definedName>
    <definedName name="PY2_TOTAL_EQUITY" localSheetId="3">#REF!</definedName>
    <definedName name="PY2_Trade_Payables" localSheetId="3">#REF!</definedName>
    <definedName name="PY2_Weighted_Average" localSheetId="3">#REF!</definedName>
    <definedName name="PY2_Working_Capital" localSheetId="3">#REF!</definedName>
    <definedName name="PY2_Year_Income_Statement" localSheetId="3">#REF!</definedName>
    <definedName name="PY3_Accounts_Receivable" localSheetId="3">#REF!</definedName>
    <definedName name="PY3_Administration" localSheetId="3">#REF!</definedName>
    <definedName name="PY3_Cash" localSheetId="3">#REF!</definedName>
    <definedName name="PY3_Common_Equity" localSheetId="3">#REF!</definedName>
    <definedName name="PY3_Cost_of_Sales" localSheetId="3">#REF!</definedName>
    <definedName name="PY3_Current_Liabilities" localSheetId="3">#REF!</definedName>
    <definedName name="PY3_Depreciation" localSheetId="3">#REF!</definedName>
    <definedName name="PY3_Disc._Ops." localSheetId="3">#REF!</definedName>
    <definedName name="PY3_Extraord." localSheetId="3">#REF!</definedName>
    <definedName name="PY3_Gross_Profit" localSheetId="3">#REF!</definedName>
    <definedName name="PY3_INC_AFT_TAX" localSheetId="3">#REF!</definedName>
    <definedName name="PY3_INC_BEF_EXTRAORD" localSheetId="3">#REF!</definedName>
    <definedName name="PY3_Inc_Bef_Tax" localSheetId="3">#REF!</definedName>
    <definedName name="PY3_Intangible_Assets" localSheetId="3">#REF!</definedName>
    <definedName name="PY3_Intangible_Assets">#REF!</definedName>
    <definedName name="PY3_Interest_Expense" localSheetId="3">#REF!</definedName>
    <definedName name="PY3_Inventory" localSheetId="3">#REF!</definedName>
    <definedName name="PY3_LIABIL_EQUITY" localSheetId="3">#REF!</definedName>
    <definedName name="PY3_Long_term_Debt__excl_Dfd_Taxes" localSheetId="3">#REF!</definedName>
    <definedName name="PY3_Marketable_Sec" localSheetId="3">#REF!</definedName>
    <definedName name="PY3_Marketable_Sec">#REF!</definedName>
    <definedName name="PY3_NET_INCOME" localSheetId="3">#REF!</definedName>
    <definedName name="PY3_Net_Revenue" localSheetId="3">#REF!</definedName>
    <definedName name="PY3_Operating_Inc" localSheetId="3">#REF!</definedName>
    <definedName name="PY3_Other_Curr_Assets" localSheetId="3">#REF!</definedName>
    <definedName name="PY3_Other_Curr_Assets">#REF!</definedName>
    <definedName name="PY3_Other_Exp." localSheetId="3">#REF!</definedName>
    <definedName name="PY3_Other_LT_Assets" localSheetId="3">#REF!</definedName>
    <definedName name="PY3_Other_LT_Assets">#REF!</definedName>
    <definedName name="PY3_Other_LT_Liabilities" localSheetId="3">#REF!</definedName>
    <definedName name="PY3_Other_LT_Liabilities">#REF!</definedName>
    <definedName name="PY3_Preferred_Stock" localSheetId="3">#REF!</definedName>
    <definedName name="PY3_Preferred_Stock">#REF!</definedName>
    <definedName name="PY3_QUICK_ASSETS" localSheetId="3">#REF!</definedName>
    <definedName name="PY3_Retained_Earnings" localSheetId="3">#REF!</definedName>
    <definedName name="PY3_Retained_Earnings">#REF!</definedName>
    <definedName name="PY3_Selling" localSheetId="3">#REF!</definedName>
    <definedName name="PY3_Tangible_Assets" localSheetId="3">#REF!</definedName>
    <definedName name="PY3_Tangible_Assets">#REF!</definedName>
    <definedName name="PY3_Taxes" localSheetId="3">#REF!</definedName>
    <definedName name="PY3_TOTAL_ASSETS" localSheetId="3">#REF!</definedName>
    <definedName name="PY3_TOTAL_CURR_ASSETS" localSheetId="3">#REF!</definedName>
    <definedName name="PY3_TOTAL_DEBT" localSheetId="3">#REF!</definedName>
    <definedName name="PY3_TOTAL_EQUITY" localSheetId="3">#REF!</definedName>
    <definedName name="PY3_Trade_Payables" localSheetId="3">#REF!</definedName>
    <definedName name="PY3_Year_Income_Statement" localSheetId="3">#REF!</definedName>
    <definedName name="PY4_Accounts_Receivable" localSheetId="3">#REF!</definedName>
    <definedName name="PY4_Administration" localSheetId="3">#REF!</definedName>
    <definedName name="PY4_Cash" localSheetId="3">#REF!</definedName>
    <definedName name="PY4_Common_Equity" localSheetId="3">#REF!</definedName>
    <definedName name="PY4_Cost_of_Sales" localSheetId="3">#REF!</definedName>
    <definedName name="PY4_Current_Liabilities" localSheetId="3">#REF!</definedName>
    <definedName name="PY4_Depreciation" localSheetId="3">#REF!</definedName>
    <definedName name="PY4_Disc._Ops." localSheetId="3">#REF!</definedName>
    <definedName name="PY4_Extraord." localSheetId="3">#REF!</definedName>
    <definedName name="PY4_Gross_Profit" localSheetId="3">#REF!</definedName>
    <definedName name="PY4_INC_AFT_TAX" localSheetId="3">#REF!</definedName>
    <definedName name="PY4_INC_BEF_EXTRAORD" localSheetId="3">#REF!</definedName>
    <definedName name="PY4_Inc_Bef_Tax" localSheetId="3">#REF!</definedName>
    <definedName name="PY4_Intangible_Assets" localSheetId="3">#REF!</definedName>
    <definedName name="PY4_Intangible_Assets">#REF!</definedName>
    <definedName name="PY4_Interest_Expense" localSheetId="3">#REF!</definedName>
    <definedName name="PY4_Inventory" localSheetId="3">#REF!</definedName>
    <definedName name="PY4_LIABIL_EQUITY" localSheetId="3">#REF!</definedName>
    <definedName name="PY4_Long_term_Debt__excl_Dfd_Taxes" localSheetId="3">#REF!</definedName>
    <definedName name="PY4_Marketable_Sec" localSheetId="3">#REF!</definedName>
    <definedName name="PY4_Marketable_Sec">#REF!</definedName>
    <definedName name="PY4_NET_INCOME" localSheetId="3">#REF!</definedName>
    <definedName name="PY4_Net_Revenue" localSheetId="3">#REF!</definedName>
    <definedName name="PY4_Operating_Inc" localSheetId="3">#REF!</definedName>
    <definedName name="PY4_Other_Cur_Assets" localSheetId="3">#REF!</definedName>
    <definedName name="PY4_Other_Cur_Assets">#REF!</definedName>
    <definedName name="PY4_Other_Exp." localSheetId="3">#REF!</definedName>
    <definedName name="PY4_Other_LT_Assets" localSheetId="3">#REF!</definedName>
    <definedName name="PY4_Other_LT_Assets">#REF!</definedName>
    <definedName name="PY4_Other_LT_Liabilities" localSheetId="3">#REF!</definedName>
    <definedName name="PY4_Other_LT_Liabilities">#REF!</definedName>
    <definedName name="PY4_Preferred_Stock" localSheetId="3">#REF!</definedName>
    <definedName name="PY4_Preferred_Stock">#REF!</definedName>
    <definedName name="PY4_QUICK_ASSETS" localSheetId="3">#REF!</definedName>
    <definedName name="PY4_Retained_Earnings" localSheetId="3">#REF!</definedName>
    <definedName name="PY4_Retained_Earnings">#REF!</definedName>
    <definedName name="PY4_Selling" localSheetId="3">#REF!</definedName>
    <definedName name="PY4_Tangible_Assets" localSheetId="3">#REF!</definedName>
    <definedName name="PY4_Tangible_Assets">#REF!</definedName>
    <definedName name="PY4_Taxes" localSheetId="3">#REF!</definedName>
    <definedName name="PY4_TOTAL_ASSETS" localSheetId="3">#REF!</definedName>
    <definedName name="PY4_TOTAL_CURR_ASSETS" localSheetId="3">#REF!</definedName>
    <definedName name="PY4_TOTAL_DEBT" localSheetId="3">#REF!</definedName>
    <definedName name="PY4_TOTAL_EQUITY" localSheetId="3">#REF!</definedName>
    <definedName name="PY4_Trade_Payables" localSheetId="3">#REF!</definedName>
    <definedName name="PY4_Year_Income_Statement" localSheetId="3">#REF!</definedName>
    <definedName name="PY5_Accounts_Receivable" localSheetId="3">#REF!</definedName>
    <definedName name="PY5_Accounts_Receivable">#REF!</definedName>
    <definedName name="PY5_Administration" localSheetId="3">#REF!</definedName>
    <definedName name="PY5_Cash" localSheetId="3">#REF!</definedName>
    <definedName name="PY5_Common_Equity" localSheetId="3">#REF!</definedName>
    <definedName name="PY5_Cost_of_Sales" localSheetId="3">#REF!</definedName>
    <definedName name="PY5_Current_Liabilities" localSheetId="3">#REF!</definedName>
    <definedName name="PY5_Depreciation" localSheetId="3">#REF!</definedName>
    <definedName name="PY5_Disc._Ops." localSheetId="3">#REF!</definedName>
    <definedName name="PY5_Extraord." localSheetId="3">#REF!</definedName>
    <definedName name="PY5_Gross_Profit" localSheetId="3">#REF!</definedName>
    <definedName name="PY5_INC_AFT_TAX" localSheetId="3">#REF!</definedName>
    <definedName name="PY5_INC_BEF_EXTRAORD" localSheetId="3">#REF!</definedName>
    <definedName name="PY5_Inc_Bef_Tax" localSheetId="3">#REF!</definedName>
    <definedName name="PY5_Intangible_Assets" localSheetId="3">#REF!</definedName>
    <definedName name="PY5_Intangible_Assets">#REF!</definedName>
    <definedName name="PY5_Interest_Expense" localSheetId="3">#REF!</definedName>
    <definedName name="PY5_Inventory" localSheetId="3">#REF!</definedName>
    <definedName name="PY5_Inventory">#REF!</definedName>
    <definedName name="PY5_LIABIL_EQUITY" localSheetId="3">#REF!</definedName>
    <definedName name="PY5_Long_term_Debt__excl_Dfd_Taxes" localSheetId="3">#REF!</definedName>
    <definedName name="PY5_Marketable_Sec" localSheetId="3">#REF!</definedName>
    <definedName name="PY5_Marketable_Sec">#REF!</definedName>
    <definedName name="PY5_NET_INCOME" localSheetId="3">#REF!</definedName>
    <definedName name="PY5_Net_Revenue" localSheetId="3">#REF!</definedName>
    <definedName name="PY5_Operating_Inc" localSheetId="3">#REF!</definedName>
    <definedName name="PY5_Other_Curr_Assets" localSheetId="3">#REF!</definedName>
    <definedName name="PY5_Other_Curr_Assets">#REF!</definedName>
    <definedName name="PY5_Other_Exp." localSheetId="3">#REF!</definedName>
    <definedName name="PY5_Other_LT_Assets" localSheetId="3">#REF!</definedName>
    <definedName name="PY5_Other_LT_Assets">#REF!</definedName>
    <definedName name="PY5_Other_LT_Liabilities" localSheetId="3">#REF!</definedName>
    <definedName name="PY5_Other_LT_Liabilities">#REF!</definedName>
    <definedName name="PY5_Preferred_Stock" localSheetId="3">#REF!</definedName>
    <definedName name="PY5_Preferred_Stock">#REF!</definedName>
    <definedName name="PY5_QUICK_ASSETS" localSheetId="3">#REF!</definedName>
    <definedName name="PY5_Retained_Earnings" localSheetId="3">#REF!</definedName>
    <definedName name="PY5_Retained_Earnings">#REF!</definedName>
    <definedName name="PY5_Selling" localSheetId="3">#REF!</definedName>
    <definedName name="PY5_Tangible_Assets" localSheetId="3">#REF!</definedName>
    <definedName name="PY5_Tangible_Assets">#REF!</definedName>
    <definedName name="PY5_Taxes" localSheetId="3">#REF!</definedName>
    <definedName name="PY5_TOTAL_ASSETS" localSheetId="3">#REF!</definedName>
    <definedName name="PY5_TOTAL_CURR_ASSETS" localSheetId="3">#REF!</definedName>
    <definedName name="PY5_TOTAL_DEBT" localSheetId="3">#REF!</definedName>
    <definedName name="PY5_TOTAL_EQUITY" localSheetId="3">#REF!</definedName>
    <definedName name="PY5_Trade_Payables" localSheetId="3">#REF!</definedName>
    <definedName name="PY5_Year_Income_Statement" localSheetId="3">#REF!</definedName>
    <definedName name="QGPL_CLTESLB">#REF!</definedName>
    <definedName name="quarter" localSheetId="3">#REF!</definedName>
    <definedName name="quarter">#REF!</definedName>
    <definedName name="R_Factor" localSheetId="3">#REF!</definedName>
    <definedName name="R_Factor">#REF!</definedName>
    <definedName name="R_Factor_AR_Balance">#REF!</definedName>
    <definedName name="R_Factor_SRD">#REF!</definedName>
    <definedName name="Ret_Allowance">#REF!</definedName>
    <definedName name="roie">#REF!</definedName>
    <definedName name="rt">#REF!</definedName>
    <definedName name="rte">#REF!</definedName>
    <definedName name="S_AcctDes">#REF!</definedName>
    <definedName name="S_Adjust">#REF!</definedName>
    <definedName name="S_AJE_Tot">#REF!</definedName>
    <definedName name="S_CompNum">#REF!</definedName>
    <definedName name="S_CY_Beg">#REF!</definedName>
    <definedName name="S_CY_End">#REF!</definedName>
    <definedName name="S_Diff_Amt">#REF!</definedName>
    <definedName name="S_Diff_Pct">#REF!</definedName>
    <definedName name="S_GrpNum">#REF!</definedName>
    <definedName name="S_Headings">#REF!</definedName>
    <definedName name="S_KeyValue">#REF!</definedName>
    <definedName name="S_PY_End">#REF!</definedName>
    <definedName name="S_RJE_Tot">#REF!</definedName>
    <definedName name="S_RowNum">#REF!</definedName>
    <definedName name="Sales">#REF!</definedName>
    <definedName name="salesld">#REF!</definedName>
    <definedName name="SalesPCS">#REF!</definedName>
    <definedName name="SAPBEXrevision" localSheetId="3" hidden="1">1</definedName>
    <definedName name="SAPBEXrevision" hidden="1">3</definedName>
    <definedName name="SAPBEXsysID" hidden="1">"PLW"</definedName>
    <definedName name="SAPBEXwbID" localSheetId="3" hidden="1">"0B3C5WPQ1PKHTD1CRY997L2MI"</definedName>
    <definedName name="SAPBEXwbID" hidden="1">"14RHU0IXG8KL7C7PJMON454VM"</definedName>
    <definedName name="sdfnlsd" hidden="1">#REF!</definedName>
    <definedName name="sectores">#REF!</definedName>
    <definedName name="sedal" localSheetId="3">#REF!</definedName>
    <definedName name="sedal">#REF!</definedName>
    <definedName name="Selection_Remainder" localSheetId="3">#REF!</definedName>
    <definedName name="Selection_Remainder">#REF!</definedName>
    <definedName name="sku" localSheetId="3">#REF!</definedName>
    <definedName name="sku">#REF!</definedName>
    <definedName name="skus" localSheetId="3">#REF!</definedName>
    <definedName name="skus">#REF!</definedName>
    <definedName name="Starting_Point" localSheetId="3">#REF!</definedName>
    <definedName name="Starting_Point">#REF!</definedName>
    <definedName name="STKDIARIO" localSheetId="3">#REF!</definedName>
    <definedName name="STKDIARIO">#REF!</definedName>
    <definedName name="STKDIARIOPX01" localSheetId="3">#REF!</definedName>
    <definedName name="STKDIARIOPX01">#REF!</definedName>
    <definedName name="STKDIARIOPX04" localSheetId="3">#REF!</definedName>
    <definedName name="STKDIARIOPX04">#REF!</definedName>
    <definedName name="Suma_de_ABR_U_3">#REF!</definedName>
    <definedName name="SUMMARY" localSheetId="3">#REF!</definedName>
    <definedName name="SUMMARY">#REF!</definedName>
    <definedName name="super" localSheetId="3">#REF!</definedName>
    <definedName name="super">#REF!</definedName>
    <definedName name="tablasun" localSheetId="3">#REF!</definedName>
    <definedName name="tablasun">#REF!</definedName>
    <definedName name="TbPy530159">#REF!</definedName>
    <definedName name="Tech">#REF!</definedName>
    <definedName name="techld">#REF!</definedName>
    <definedName name="TechPCS">#REF!</definedName>
    <definedName name="Test_de_Gastos_Mayores">#REF!</definedName>
    <definedName name="TEST0" localSheetId="3">#REF!</definedName>
    <definedName name="TEST0">#REF!</definedName>
    <definedName name="TEST1" localSheetId="3">#REF!</definedName>
    <definedName name="TEST1">#REF!</definedName>
    <definedName name="TEST10">#REF!</definedName>
    <definedName name="TEST11">#REF!</definedName>
    <definedName name="TEST12">#REF!</definedName>
    <definedName name="TEST13">#REF!</definedName>
    <definedName name="TEST14">#REF!</definedName>
    <definedName name="TEST15">#REF!</definedName>
    <definedName name="TEST16">#REF!</definedName>
    <definedName name="TEST17">#REF!</definedName>
    <definedName name="TEST18">#REF!</definedName>
    <definedName name="TEST19">#REF!</definedName>
    <definedName name="TEST20">#REF!</definedName>
    <definedName name="TEST21">#REF!</definedName>
    <definedName name="TEST22">#REF!</definedName>
    <definedName name="TEST23">#REF!</definedName>
    <definedName name="TEST24">#REF!</definedName>
    <definedName name="TEST25">#REF!</definedName>
    <definedName name="TEST26">#REF!</definedName>
    <definedName name="TEST27">#REF!</definedName>
    <definedName name="TEST28">#REF!</definedName>
    <definedName name="TEST29">#REF!</definedName>
    <definedName name="TEST30">#REF!</definedName>
    <definedName name="TEST31">#REF!</definedName>
    <definedName name="TEST32">#REF!</definedName>
    <definedName name="TEST33">#REF!</definedName>
    <definedName name="TEST34">#REF!</definedName>
    <definedName name="TEST35">#REF!</definedName>
    <definedName name="TEST36">#REF!</definedName>
    <definedName name="TEST6">#REF!</definedName>
    <definedName name="TEST7">#REF!</definedName>
    <definedName name="TEST8">#REF!</definedName>
    <definedName name="TEST9">#REF!</definedName>
    <definedName name="TESTKEYS" localSheetId="3">#REF!</definedName>
    <definedName name="TESTKEYS">#REF!</definedName>
    <definedName name="TextRefCopy1">#REF!</definedName>
    <definedName name="TextRefCopy10" localSheetId="3">#REF!</definedName>
    <definedName name="TextRefCopy10">#REF!</definedName>
    <definedName name="TextRefCopy100" localSheetId="3">#REF!</definedName>
    <definedName name="TextRefCopy100">#REF!</definedName>
    <definedName name="TextRefCopy102" localSheetId="3">#REF!</definedName>
    <definedName name="TextRefCopy102">#REF!</definedName>
    <definedName name="TextRefCopy103" localSheetId="3">#REF!</definedName>
    <definedName name="TextRefCopy103">#REF!</definedName>
    <definedName name="TextRefCopy104" localSheetId="3">#REF!</definedName>
    <definedName name="TextRefCopy104">#REF!</definedName>
    <definedName name="TextRefCopy105" localSheetId="3">#REF!</definedName>
    <definedName name="TextRefCopy105">#REF!</definedName>
    <definedName name="TextRefCopy107" localSheetId="3">#REF!</definedName>
    <definedName name="TextRefCopy107">#REF!</definedName>
    <definedName name="TextRefCopy108" localSheetId="3">#REF!</definedName>
    <definedName name="TextRefCopy108">#REF!</definedName>
    <definedName name="TextRefCopy109" localSheetId="3">#REF!</definedName>
    <definedName name="TextRefCopy109">#REF!</definedName>
    <definedName name="TextRefCopy11" localSheetId="3">#REF!</definedName>
    <definedName name="TextRefCopy111">#REF!</definedName>
    <definedName name="TextRefCopy112" localSheetId="3">#REF!</definedName>
    <definedName name="TextRefCopy112">#REF!</definedName>
    <definedName name="TextRefCopy113" localSheetId="3">#REF!</definedName>
    <definedName name="TextRefCopy113">#REF!</definedName>
    <definedName name="TextRefCopy114">#REF!</definedName>
    <definedName name="TextRefCopy116" localSheetId="3">#REF!</definedName>
    <definedName name="TextRefCopy116">#REF!</definedName>
    <definedName name="TextRefCopy118" localSheetId="3">#REF!</definedName>
    <definedName name="TextRefCopy118">#REF!</definedName>
    <definedName name="TextRefCopy119" localSheetId="3">#REF!</definedName>
    <definedName name="TextRefCopy119">#REF!</definedName>
    <definedName name="TextRefCopy12" localSheetId="3">#REF!</definedName>
    <definedName name="TextRefCopy120" localSheetId="3">#REF!</definedName>
    <definedName name="TextRefCopy120">#REF!</definedName>
    <definedName name="TextRefCopy121" localSheetId="3">#REF!</definedName>
    <definedName name="TextRefCopy121">#REF!</definedName>
    <definedName name="TextRefCopy122">#REF!</definedName>
    <definedName name="TextRefCopy123">#REF!</definedName>
    <definedName name="TextRefCopy127" localSheetId="3">#REF!</definedName>
    <definedName name="TextRefCopy127">#REF!</definedName>
    <definedName name="TextRefCopy13" localSheetId="3">#REF!</definedName>
    <definedName name="TextRefCopy14" localSheetId="3">#REF!</definedName>
    <definedName name="TextRefCopy15" localSheetId="3">#REF!</definedName>
    <definedName name="TextRefCopy169">#REF!</definedName>
    <definedName name="TextRefCopy171">#REF!</definedName>
    <definedName name="TextRefCopy172">#REF!</definedName>
    <definedName name="TextRefCopy173">#REF!</definedName>
    <definedName name="TextRefCopy175">#REF!</definedName>
    <definedName name="TextRefCopy177">#REF!</definedName>
    <definedName name="TextRefCopy178">#REF!</definedName>
    <definedName name="TextRefCopy29">#REF!</definedName>
    <definedName name="TextRefCopy3" localSheetId="3">#REF!</definedName>
    <definedName name="TextRefCopy3">#REF!</definedName>
    <definedName name="TextRefCopy30">#REF!</definedName>
    <definedName name="TextRefCopy31">#REF!</definedName>
    <definedName name="TextRefCopy32">#REF!</definedName>
    <definedName name="TextRefCopy35">#REF!</definedName>
    <definedName name="TextRefCopy37">#REF!</definedName>
    <definedName name="TextRefCopy38">#REF!</definedName>
    <definedName name="TextRefCopy39">#REF!</definedName>
    <definedName name="TextRefCopy4" localSheetId="3">#REF!</definedName>
    <definedName name="TextRefCopy4">#REF!</definedName>
    <definedName name="TextRefCopy41">#REF!</definedName>
    <definedName name="TextRefCopy42" localSheetId="3">#REF!</definedName>
    <definedName name="TextRefCopy42">#REF!</definedName>
    <definedName name="TextRefCopy43" localSheetId="3">#REF!</definedName>
    <definedName name="TextRefCopy44" localSheetId="3">#REF!</definedName>
    <definedName name="TextRefCopy44">#REF!</definedName>
    <definedName name="TextRefCopy46">#REF!</definedName>
    <definedName name="TextRefCopy53" localSheetId="3">#REF!</definedName>
    <definedName name="TextRefCopy53">#REF!</definedName>
    <definedName name="TextRefCopy54" localSheetId="3">#REF!</definedName>
    <definedName name="TextRefCopy54">#REF!</definedName>
    <definedName name="TextRefCopy55" localSheetId="3">#REF!</definedName>
    <definedName name="TextRefCopy55">#REF!</definedName>
    <definedName name="TextRefCopy56" localSheetId="3">#REF!</definedName>
    <definedName name="TextRefCopy56">#REF!</definedName>
    <definedName name="TextRefCopy6">#REF!</definedName>
    <definedName name="TextRefCopy63" localSheetId="3">#REF!</definedName>
    <definedName name="TextRefCopy63">#REF!</definedName>
    <definedName name="TextRefCopy65" localSheetId="3">#REF!</definedName>
    <definedName name="TextRefCopy65">#REF!</definedName>
    <definedName name="TextRefCopy66" localSheetId="3">#REF!</definedName>
    <definedName name="TextRefCopy66">#REF!</definedName>
    <definedName name="TextRefCopy67" localSheetId="3">#REF!</definedName>
    <definedName name="TextRefCopy67">#REF!</definedName>
    <definedName name="TextRefCopy68" localSheetId="3">#REF!</definedName>
    <definedName name="TextRefCopy68">#REF!</definedName>
    <definedName name="TextRefCopy7" localSheetId="3">#REF!</definedName>
    <definedName name="TextRefCopy7">#REF!</definedName>
    <definedName name="TextRefCopy70" localSheetId="3">#REF!</definedName>
    <definedName name="TextRefCopy70">#REF!</definedName>
    <definedName name="TextRefCopy71" localSheetId="3">#REF!</definedName>
    <definedName name="TextRefCopy71">#REF!</definedName>
    <definedName name="TextRefCopy73" localSheetId="3">#REF!</definedName>
    <definedName name="TextRefCopy73">#REF!</definedName>
    <definedName name="TextRefCopy75" localSheetId="3">#REF!</definedName>
    <definedName name="TextRefCopy75">#REF!</definedName>
    <definedName name="TextRefCopy77" localSheetId="3">#REF!</definedName>
    <definedName name="TextRefCopy77">#REF!</definedName>
    <definedName name="TextRefCopy79" localSheetId="3">#REF!</definedName>
    <definedName name="TextRefCopy79">#REF!</definedName>
    <definedName name="TextRefCopy8" localSheetId="3">#REF!</definedName>
    <definedName name="TextRefCopy8">#REF!</definedName>
    <definedName name="TextRefCopy80" localSheetId="3">#REF!</definedName>
    <definedName name="TextRefCopy80">#REF!</definedName>
    <definedName name="TextRefCopy82" localSheetId="3">#REF!</definedName>
    <definedName name="TextRefCopy82">#REF!</definedName>
    <definedName name="TextRefCopy85" localSheetId="3">#REF!</definedName>
    <definedName name="TextRefCopy86" localSheetId="3">#REF!</definedName>
    <definedName name="TextRefCopy88" localSheetId="3">#REF!</definedName>
    <definedName name="TextRefCopy89" localSheetId="3">#REF!</definedName>
    <definedName name="TextRefCopy90" localSheetId="3">#REF!</definedName>
    <definedName name="TextRefCopy91" localSheetId="3">#REF!</definedName>
    <definedName name="TextRefCopy92" localSheetId="3">#REF!</definedName>
    <definedName name="TextRefCopy93" localSheetId="3">#REF!</definedName>
    <definedName name="TextRefCopy97" localSheetId="3">#REF!</definedName>
    <definedName name="TextRefCopy97">#REF!</definedName>
    <definedName name="TextRefCopy98">#REF!</definedName>
    <definedName name="TextRefCopyRangeCount" localSheetId="3" hidden="1">12</definedName>
    <definedName name="TextRefCopyRangeCount" hidden="1">1</definedName>
    <definedName name="Top_Stratum_Number" localSheetId="3">#REF!</definedName>
    <definedName name="Top_Stratum_Number">#REF!</definedName>
    <definedName name="Top_Stratum_Value" localSheetId="3">#REF!</definedName>
    <definedName name="Top_Stratum_Value">#REF!</definedName>
    <definedName name="Total_Amount">#REF!</definedName>
    <definedName name="Total_Number_Selections" localSheetId="3">#REF!</definedName>
    <definedName name="Total_Number_Selections">#REF!</definedName>
    <definedName name="tp" localSheetId="3">#REF!</definedName>
    <definedName name="tp">#REF!</definedName>
    <definedName name="Unidades" localSheetId="3">#REF!</definedName>
    <definedName name="Unidades">#REF!</definedName>
    <definedName name="URUGUAY" localSheetId="3">#REF!</definedName>
    <definedName name="URUGUAY">#REF!</definedName>
    <definedName name="vencidos">#REF!</definedName>
    <definedName name="vigencia" localSheetId="3">#REF!</definedName>
    <definedName name="vigencia">#REF!</definedName>
    <definedName name="vpphold">#REF!</definedName>
    <definedName name="VTADIAR" localSheetId="3">#REF!</definedName>
    <definedName name="VTADIAR">#REF!</definedName>
    <definedName name="VTO">#REF!</definedName>
    <definedName name="vtoañoc">#REF!</definedName>
    <definedName name="vtoañon">#REF!</definedName>
    <definedName name="vtoaños">#REF!</definedName>
    <definedName name="VTOSN">#REF!</definedName>
    <definedName name="WDSD" hidden="1">#REF!</definedName>
    <definedName name="wrn.Aging._.and._.Trend._.Analysis." localSheetId="1" hidden="1">{#N/A,#N/A,FALSE,"Aging Summary";#N/A,#N/A,FALSE,"Ratio Analysis";#N/A,#N/A,FALSE,"Test 120 Day Accts";#N/A,#N/A,FALSE,"Tickmarks"}</definedName>
    <definedName name="wrn.Aging._.and._.Trend._.Analysis." localSheetId="2" hidden="1">{#N/A,#N/A,FALSE,"Aging Summary";#N/A,#N/A,FALSE,"Ratio Analysis";#N/A,#N/A,FALSE,"Test 120 Day Accts";#N/A,#N/A,FALSE,"Tickmarks"}</definedName>
    <definedName name="wrn.Aging._.and._.Trend._.Analysis." localSheetId="4" hidden="1">{#N/A,#N/A,FALSE,"Aging Summary";#N/A,#N/A,FALSE,"Ratio Analysis";#N/A,#N/A,FALSE,"Test 120 Day Accts";#N/A,#N/A,FALSE,"Tickmarks"}</definedName>
    <definedName name="wrn.Aging._.and._.Trend._.Analysis." localSheetId="3" hidden="1">{#N/A,#N/A,FALSE,"Aging Summary";#N/A,#N/A,FALSE,"Ratio Analysis";#N/A,#N/A,FALSE,"Test 120 Day Accts";#N/A,#N/A,FALSE,"Tickmarks"}</definedName>
    <definedName name="wrn.Aging._.and._.Trend._.Analysis." hidden="1">{#N/A,#N/A,FALSE,"Aging Summary";#N/A,#N/A,FALSE,"Ratio Analysis";#N/A,#N/A,FALSE,"Test 120 Day Accts";#N/A,#N/A,FALSE,"Tickmarks"}</definedName>
    <definedName name="wrn.Volumen." localSheetId="1" hidden="1">{#N/A,#N/A,FALSE,"VOL"}</definedName>
    <definedName name="wrn.Volumen." localSheetId="2" hidden="1">{#N/A,#N/A,FALSE,"VOL"}</definedName>
    <definedName name="wrn.Volumen." localSheetId="4" hidden="1">{#N/A,#N/A,FALSE,"VOL"}</definedName>
    <definedName name="wrn.Volumen." localSheetId="3" hidden="1">{#N/A,#N/A,FALSE,"VOL"}</definedName>
    <definedName name="wrn.Volumen." hidden="1">{#N/A,#N/A,FALSE,"VOL"}</definedName>
    <definedName name="xdc">#REF!</definedName>
    <definedName name="XREF_COLUMN_1" hidden="1">#REF!</definedName>
    <definedName name="XREF_COLUMN_10" hidden="1">#REF!</definedName>
    <definedName name="XREF_COLUMN_11" localSheetId="3" hidden="1">'VARIACION DEL ACTIVO NETO'!#REF!</definedName>
    <definedName name="XREF_COLUMN_12" localSheetId="3" hidden="1">'VARIACION DEL ACTIVO NETO'!#REF!</definedName>
    <definedName name="XREF_COLUMN_12" hidden="1">#REF!</definedName>
    <definedName name="XREF_COLUMN_13" localSheetId="3" hidden="1">'VARIACION DEL ACTIVO NETO'!#REF!</definedName>
    <definedName name="XREF_COLUMN_13" hidden="1">#REF!</definedName>
    <definedName name="XREF_COLUMN_14" localSheetId="3" hidden="1">'VARIACION DEL ACTIVO NETO'!$P:$P</definedName>
    <definedName name="XREF_COLUMN_14" hidden="1">#REF!</definedName>
    <definedName name="XREF_COLUMN_15" localSheetId="3" hidden="1">#REF!</definedName>
    <definedName name="XREF_COLUMN_15" hidden="1">#REF!</definedName>
    <definedName name="XREF_COLUMN_17" localSheetId="3" hidden="1">#REF!</definedName>
    <definedName name="XREF_COLUMN_17" hidden="1">#REF!</definedName>
    <definedName name="XREF_COLUMN_2" hidden="1">#REF!</definedName>
    <definedName name="XREF_COLUMN_24" hidden="1">#REF!</definedName>
    <definedName name="XREF_COLUMN_4" localSheetId="3" hidden="1">#REF!</definedName>
    <definedName name="XREF_COLUMN_5" localSheetId="3" hidden="1">'VARIACION DEL ACTIVO NETO'!$D:$D</definedName>
    <definedName name="XREF_COLUMN_7" hidden="1">#REF!</definedName>
    <definedName name="XREF_COLUMN_9" hidden="1">#REF!</definedName>
    <definedName name="XRefActiveRow" localSheetId="3" hidden="1">#REF!</definedName>
    <definedName name="XRefActiveRow" hidden="1">#REF!</definedName>
    <definedName name="XRefColumnsCount" localSheetId="3" hidden="1">14</definedName>
    <definedName name="XRefColumnsCount" hidden="1">2</definedName>
    <definedName name="XRefCopy1" localSheetId="3" hidden="1">#REF!</definedName>
    <definedName name="XRefCopy1" hidden="1">#REF!</definedName>
    <definedName name="XRefCopy10" localSheetId="3" hidden="1">#REF!</definedName>
    <definedName name="XRefCopy100" localSheetId="3" hidden="1">#REF!</definedName>
    <definedName name="XRefCopy100" hidden="1">#REF!</definedName>
    <definedName name="XRefCopy100Row" localSheetId="3" hidden="1">#REF!</definedName>
    <definedName name="XRefCopy100Row" hidden="1">#REF!</definedName>
    <definedName name="XRefCopy101" localSheetId="3" hidden="1">#REF!</definedName>
    <definedName name="XRefCopy101" hidden="1">#REF!</definedName>
    <definedName name="XRefCopy101Row" localSheetId="3" hidden="1">#REF!</definedName>
    <definedName name="XRefCopy101Row" hidden="1">#REF!</definedName>
    <definedName name="XRefCopy102" localSheetId="3" hidden="1">#REF!</definedName>
    <definedName name="XRefCopy102" hidden="1">#REF!</definedName>
    <definedName name="XRefCopy102Row" localSheetId="3" hidden="1">#REF!</definedName>
    <definedName name="XRefCopy102Row" hidden="1">#REF!</definedName>
    <definedName name="XRefCopy103" localSheetId="3" hidden="1">#REF!</definedName>
    <definedName name="XRefCopy103" hidden="1">#REF!</definedName>
    <definedName name="XRefCopy103Row" localSheetId="3" hidden="1">#REF!</definedName>
    <definedName name="XRefCopy103Row" hidden="1">#REF!</definedName>
    <definedName name="XRefCopy104" localSheetId="3" hidden="1">#REF!</definedName>
    <definedName name="XRefCopy104" hidden="1">#REF!</definedName>
    <definedName name="XRefCopy104Row" localSheetId="3" hidden="1">#REF!</definedName>
    <definedName name="XRefCopy104Row" hidden="1">#REF!</definedName>
    <definedName name="XRefCopy105" hidden="1">#REF!</definedName>
    <definedName name="XRefCopy105Row" localSheetId="3" hidden="1">#REF!</definedName>
    <definedName name="XRefCopy105Row" hidden="1">#REF!</definedName>
    <definedName name="XRefCopy106" hidden="1">#REF!</definedName>
    <definedName name="XRefCopy106Row" localSheetId="3" hidden="1">#REF!</definedName>
    <definedName name="XRefCopy106Row" hidden="1">#REF!</definedName>
    <definedName name="XRefCopy107" hidden="1">#REF!</definedName>
    <definedName name="XRefCopy107Row" localSheetId="3" hidden="1">#REF!</definedName>
    <definedName name="XRefCopy107Row" hidden="1">#REF!</definedName>
    <definedName name="XRefCopy108" hidden="1">#REF!</definedName>
    <definedName name="XRefCopy108Row" localSheetId="3" hidden="1">#REF!</definedName>
    <definedName name="XRefCopy108Row" hidden="1">#REF!</definedName>
    <definedName name="XRefCopy109" hidden="1">#REF!</definedName>
    <definedName name="XRefCopy109Row" localSheetId="3" hidden="1">#REF!</definedName>
    <definedName name="XRefCopy109Row" hidden="1">#REF!</definedName>
    <definedName name="XRefCopy10Row" localSheetId="3" hidden="1">#REF!</definedName>
    <definedName name="XRefCopy10Row" hidden="1">#REF!</definedName>
    <definedName name="XRefCopy11" localSheetId="3" hidden="1">#REF!</definedName>
    <definedName name="XRefCopy110Row" localSheetId="3" hidden="1">#REF!</definedName>
    <definedName name="XRefCopy110Row" hidden="1">#REF!</definedName>
    <definedName name="XRefCopy111Row" localSheetId="3" hidden="1">#REF!</definedName>
    <definedName name="XRefCopy111Row" hidden="1">#REF!</definedName>
    <definedName name="XRefCopy112" hidden="1">#REF!</definedName>
    <definedName name="XRefCopy112Row" localSheetId="3" hidden="1">#REF!</definedName>
    <definedName name="XRefCopy112Row" hidden="1">#REF!</definedName>
    <definedName name="XRefCopy113" hidden="1">#REF!</definedName>
    <definedName name="XRefCopy113Row" localSheetId="3" hidden="1">#REF!</definedName>
    <definedName name="XRefCopy113Row" hidden="1">#REF!</definedName>
    <definedName name="XRefCopy114" hidden="1">#REF!</definedName>
    <definedName name="XRefCopy114Row" localSheetId="3" hidden="1">#REF!</definedName>
    <definedName name="XRefCopy114Row" hidden="1">#REF!</definedName>
    <definedName name="XRefCopy115" hidden="1">#REF!</definedName>
    <definedName name="XRefCopy115Row" localSheetId="3" hidden="1">#REF!</definedName>
    <definedName name="XRefCopy115Row" hidden="1">#REF!</definedName>
    <definedName name="XRefCopy116" hidden="1">#REF!</definedName>
    <definedName name="XRefCopy116Row" localSheetId="3" hidden="1">#REF!</definedName>
    <definedName name="XRefCopy116Row" hidden="1">#REF!</definedName>
    <definedName name="XRefCopy117" hidden="1">#REF!</definedName>
    <definedName name="XRefCopy117Row" localSheetId="3" hidden="1">#REF!</definedName>
    <definedName name="XRefCopy117Row" hidden="1">#REF!</definedName>
    <definedName name="XRefCopy118" localSheetId="3" hidden="1">#REF!</definedName>
    <definedName name="XRefCopy118" hidden="1">#REF!</definedName>
    <definedName name="XRefCopy118Row" localSheetId="3" hidden="1">#REF!</definedName>
    <definedName name="XRefCopy118Row" hidden="1">#REF!</definedName>
    <definedName name="XRefCopy119" localSheetId="3" hidden="1">#REF!</definedName>
    <definedName name="XRefCopy119" hidden="1">#REF!</definedName>
    <definedName name="XRefCopy119Row" localSheetId="3" hidden="1">#REF!</definedName>
    <definedName name="XRefCopy119Row" hidden="1">#REF!</definedName>
    <definedName name="XRefCopy11Row" localSheetId="3" hidden="1">#REF!</definedName>
    <definedName name="XRefCopy11Row" hidden="1">#REF!</definedName>
    <definedName name="XRefCopy12" hidden="1">#REF!</definedName>
    <definedName name="XRefCopy120" localSheetId="3" hidden="1">#REF!</definedName>
    <definedName name="XRefCopy120" hidden="1">#REF!</definedName>
    <definedName name="XRefCopy120Row" localSheetId="3" hidden="1">#REF!</definedName>
    <definedName name="XRefCopy120Row" hidden="1">#REF!</definedName>
    <definedName name="XRefCopy121" localSheetId="3" hidden="1">#REF!</definedName>
    <definedName name="XRefCopy121" hidden="1">#REF!</definedName>
    <definedName name="XRefCopy121Row" localSheetId="3" hidden="1">#REF!</definedName>
    <definedName name="XRefCopy121Row" hidden="1">#REF!</definedName>
    <definedName name="XRefCopy122" localSheetId="3" hidden="1">#REF!</definedName>
    <definedName name="XRefCopy122" hidden="1">#REF!</definedName>
    <definedName name="XRefCopy122Row" localSheetId="3" hidden="1">#REF!</definedName>
    <definedName name="XRefCopy122Row" hidden="1">#REF!</definedName>
    <definedName name="XRefCopy123" hidden="1">#REF!</definedName>
    <definedName name="XRefCopy123Row" localSheetId="3" hidden="1">#REF!</definedName>
    <definedName name="XRefCopy123Row" hidden="1">#REF!</definedName>
    <definedName name="XRefCopy124" hidden="1">#REF!</definedName>
    <definedName name="XRefCopy124Row" localSheetId="3" hidden="1">#REF!</definedName>
    <definedName name="XRefCopy124Row" hidden="1">#REF!</definedName>
    <definedName name="XRefCopy125" hidden="1">#REF!</definedName>
    <definedName name="XRefCopy125Row" localSheetId="3" hidden="1">#REF!</definedName>
    <definedName name="XRefCopy125Row" hidden="1">#REF!</definedName>
    <definedName name="XRefCopy126" hidden="1">#REF!</definedName>
    <definedName name="XRefCopy126Row" localSheetId="3" hidden="1">#REF!</definedName>
    <definedName name="XRefCopy126Row" hidden="1">#REF!</definedName>
    <definedName name="XRefCopy127" hidden="1">#REF!</definedName>
    <definedName name="XRefCopy127Row" localSheetId="3" hidden="1">#REF!</definedName>
    <definedName name="XRefCopy127Row" hidden="1">#REF!</definedName>
    <definedName name="XRefCopy128" hidden="1">#REF!</definedName>
    <definedName name="XRefCopy129" hidden="1">#REF!</definedName>
    <definedName name="XRefCopy129Row" localSheetId="3" hidden="1">#REF!</definedName>
    <definedName name="XRefCopy129Row" hidden="1">#REF!</definedName>
    <definedName name="XRefCopy12Row" localSheetId="3" hidden="1">#REF!</definedName>
    <definedName name="XRefCopy12Row" hidden="1">#REF!</definedName>
    <definedName name="XRefCopy13" localSheetId="3" hidden="1">#REF!</definedName>
    <definedName name="XRefCopy130" hidden="1">#REF!</definedName>
    <definedName name="XRefCopy130Row" localSheetId="3" hidden="1">#REF!</definedName>
    <definedName name="XRefCopy130Row" hidden="1">#REF!</definedName>
    <definedName name="XRefCopy131" hidden="1">#REF!</definedName>
    <definedName name="XRefCopy131Row" localSheetId="3" hidden="1">#REF!</definedName>
    <definedName name="XRefCopy131Row" hidden="1">#REF!</definedName>
    <definedName name="XRefCopy132" localSheetId="3" hidden="1">#REF!</definedName>
    <definedName name="XRefCopy132" hidden="1">#REF!</definedName>
    <definedName name="XRefCopy132Row" localSheetId="3" hidden="1">#REF!</definedName>
    <definedName name="XRefCopy132Row" hidden="1">#REF!</definedName>
    <definedName name="XRefCopy133" localSheetId="3" hidden="1">#REF!</definedName>
    <definedName name="XRefCopy133" hidden="1">#REF!</definedName>
    <definedName name="XRefCopy133Row" localSheetId="3" hidden="1">#REF!</definedName>
    <definedName name="XRefCopy133Row" hidden="1">#REF!</definedName>
    <definedName name="XRefCopy134" hidden="1">#REF!</definedName>
    <definedName name="XRefCopy134Row" localSheetId="3" hidden="1">#REF!</definedName>
    <definedName name="XRefCopy134Row" hidden="1">#REF!</definedName>
    <definedName name="XRefCopy135" hidden="1">#REF!</definedName>
    <definedName name="XRefCopy135Row" localSheetId="3" hidden="1">#REF!</definedName>
    <definedName name="XRefCopy135Row" hidden="1">#REF!</definedName>
    <definedName name="XRefCopy136" hidden="1">#REF!</definedName>
    <definedName name="XRefCopy136Row" localSheetId="3" hidden="1">#REF!</definedName>
    <definedName name="XRefCopy136Row" hidden="1">#REF!</definedName>
    <definedName name="XRefCopy137" hidden="1">#REF!</definedName>
    <definedName name="XRefCopy137Row" localSheetId="3" hidden="1">#REF!</definedName>
    <definedName name="XRefCopy137Row" hidden="1">#REF!</definedName>
    <definedName name="XRefCopy138" hidden="1">#REF!</definedName>
    <definedName name="XRefCopy138Row" localSheetId="3" hidden="1">#REF!</definedName>
    <definedName name="XRefCopy138Row" hidden="1">#REF!</definedName>
    <definedName name="XRefCopy139" hidden="1">#REF!</definedName>
    <definedName name="XRefCopy139Row" localSheetId="3" hidden="1">#REF!</definedName>
    <definedName name="XRefCopy139Row" hidden="1">#REF!</definedName>
    <definedName name="XRefCopy13Row" localSheetId="3" hidden="1">#REF!</definedName>
    <definedName name="XRefCopy13Row" hidden="1">#REF!</definedName>
    <definedName name="XRefCopy140" hidden="1">#REF!</definedName>
    <definedName name="XRefCopy140Row" localSheetId="3" hidden="1">#REF!</definedName>
    <definedName name="XRefCopy140Row" hidden="1">#REF!</definedName>
    <definedName name="XRefCopy141Row" localSheetId="3" hidden="1">#REF!</definedName>
    <definedName name="XRefCopy141Row" hidden="1">#REF!</definedName>
    <definedName name="XRefCopy142" localSheetId="3" hidden="1">#REF!</definedName>
    <definedName name="XRefCopy142Row" localSheetId="3" hidden="1">#REF!</definedName>
    <definedName name="XRefCopy142Row" hidden="1">#REF!</definedName>
    <definedName name="XRefCopy143" localSheetId="3" hidden="1">#REF!</definedName>
    <definedName name="XRefCopy143Row" localSheetId="3" hidden="1">#REF!</definedName>
    <definedName name="XRefCopy143Row" hidden="1">#REF!</definedName>
    <definedName name="XRefCopy144Row" localSheetId="3" hidden="1">#REF!</definedName>
    <definedName name="XRefCopy144Row" hidden="1">#REF!</definedName>
    <definedName name="XRefCopy145Row" localSheetId="3" hidden="1">#REF!</definedName>
    <definedName name="XRefCopy145Row" hidden="1">#REF!</definedName>
    <definedName name="XRefCopy146" localSheetId="3" hidden="1">#REF!</definedName>
    <definedName name="XRefCopy146Row" localSheetId="3" hidden="1">#REF!</definedName>
    <definedName name="XRefCopy146Row" hidden="1">#REF!</definedName>
    <definedName name="XRefCopy147" localSheetId="3" hidden="1">#REF!</definedName>
    <definedName name="XRefCopy147Row" localSheetId="3" hidden="1">#REF!</definedName>
    <definedName name="XRefCopy147Row" hidden="1">#REF!</definedName>
    <definedName name="XRefCopy148" localSheetId="3" hidden="1">#REF!</definedName>
    <definedName name="XRefCopy148Row" localSheetId="3" hidden="1">#REF!</definedName>
    <definedName name="XRefCopy148Row" hidden="1">#REF!</definedName>
    <definedName name="XRefCopy149" localSheetId="3" hidden="1">#REF!</definedName>
    <definedName name="XRefCopy149" hidden="1">#REF!</definedName>
    <definedName name="XRefCopy149Row" localSheetId="3" hidden="1">#REF!</definedName>
    <definedName name="XRefCopy149Row" hidden="1">#REF!</definedName>
    <definedName name="XRefCopy14Row" hidden="1">#REF!</definedName>
    <definedName name="XRefCopy150" localSheetId="3" hidden="1">#REF!</definedName>
    <definedName name="XRefCopy150" hidden="1">#REF!</definedName>
    <definedName name="XRefCopy150Row" localSheetId="3" hidden="1">#REF!</definedName>
    <definedName name="XRefCopy150Row" hidden="1">#REF!</definedName>
    <definedName name="XRefCopy151" localSheetId="3" hidden="1">#REF!</definedName>
    <definedName name="XRefCopy151" hidden="1">#REF!</definedName>
    <definedName name="XRefCopy151Row" localSheetId="3" hidden="1">#REF!</definedName>
    <definedName name="XRefCopy151Row" hidden="1">#REF!</definedName>
    <definedName name="XRefCopy152" localSheetId="3" hidden="1">#REF!</definedName>
    <definedName name="XRefCopy152" hidden="1">#REF!</definedName>
    <definedName name="XRefCopy152Row" localSheetId="3" hidden="1">#REF!</definedName>
    <definedName name="XRefCopy152Row" hidden="1">#REF!</definedName>
    <definedName name="XRefCopy153" localSheetId="3" hidden="1">#REF!</definedName>
    <definedName name="XRefCopy153" hidden="1">#REF!</definedName>
    <definedName name="XRefCopy153Row" localSheetId="3" hidden="1">#REF!</definedName>
    <definedName name="XRefCopy153Row" hidden="1">#REF!</definedName>
    <definedName name="XRefCopy154" localSheetId="3" hidden="1">#REF!</definedName>
    <definedName name="XRefCopy154" hidden="1">#REF!</definedName>
    <definedName name="XRefCopy154Row" localSheetId="3" hidden="1">#REF!</definedName>
    <definedName name="XRefCopy154Row" hidden="1">#REF!</definedName>
    <definedName name="XRefCopy155" localSheetId="3" hidden="1">#REF!</definedName>
    <definedName name="XRefCopy155" hidden="1">#REF!</definedName>
    <definedName name="XRefCopy155Row" localSheetId="3" hidden="1">#REF!</definedName>
    <definedName name="XRefCopy155Row" hidden="1">#REF!</definedName>
    <definedName name="XRefCopy156" localSheetId="3" hidden="1">#REF!</definedName>
    <definedName name="XRefCopy156" hidden="1">#REF!</definedName>
    <definedName name="XRefCopy156Row" localSheetId="3" hidden="1">#REF!</definedName>
    <definedName name="XRefCopy156Row" hidden="1">#REF!</definedName>
    <definedName name="XRefCopy157" localSheetId="3" hidden="1">#REF!</definedName>
    <definedName name="XRefCopy157" hidden="1">#REF!</definedName>
    <definedName name="XRefCopy157Row" localSheetId="3" hidden="1">#REF!</definedName>
    <definedName name="XRefCopy157Row" hidden="1">#REF!</definedName>
    <definedName name="XRefCopy158" localSheetId="3" hidden="1">#REF!</definedName>
    <definedName name="XRefCopy158" hidden="1">#REF!</definedName>
    <definedName name="XRefCopy158Row" localSheetId="3" hidden="1">#REF!</definedName>
    <definedName name="XRefCopy158Row" hidden="1">#REF!</definedName>
    <definedName name="XRefCopy159" localSheetId="3" hidden="1">#REF!</definedName>
    <definedName name="XRefCopy159" hidden="1">#REF!</definedName>
    <definedName name="XRefCopy159Row" localSheetId="3" hidden="1">#REF!</definedName>
    <definedName name="XRefCopy159Row" hidden="1">#REF!</definedName>
    <definedName name="XRefCopy15Row" localSheetId="3" hidden="1">#REF!</definedName>
    <definedName name="XRefCopy160" localSheetId="3" hidden="1">#REF!</definedName>
    <definedName name="XRefCopy160" hidden="1">#REF!</definedName>
    <definedName name="XRefCopy160Row" localSheetId="3" hidden="1">#REF!</definedName>
    <definedName name="XRefCopy160Row" hidden="1">#REF!</definedName>
    <definedName name="XRefCopy161" localSheetId="3" hidden="1">#REF!</definedName>
    <definedName name="XRefCopy161" hidden="1">#REF!</definedName>
    <definedName name="XRefCopy161Row" localSheetId="3" hidden="1">#REF!</definedName>
    <definedName name="XRefCopy161Row" hidden="1">#REF!</definedName>
    <definedName name="XRefCopy162" localSheetId="3" hidden="1">#REF!</definedName>
    <definedName name="XRefCopy162" hidden="1">#REF!</definedName>
    <definedName name="XRefCopy162Row" localSheetId="3" hidden="1">#REF!</definedName>
    <definedName name="XRefCopy162Row" hidden="1">#REF!</definedName>
    <definedName name="XRefCopy163" localSheetId="3" hidden="1">#REF!</definedName>
    <definedName name="XRefCopy163" hidden="1">#REF!</definedName>
    <definedName name="XRefCopy163Row" localSheetId="3" hidden="1">#REF!</definedName>
    <definedName name="XRefCopy163Row" hidden="1">#REF!</definedName>
    <definedName name="XRefCopy164" localSheetId="3" hidden="1">#REF!</definedName>
    <definedName name="XRefCopy164" hidden="1">#REF!</definedName>
    <definedName name="XRefCopy164Row" localSheetId="3" hidden="1">#REF!</definedName>
    <definedName name="XRefCopy164Row" hidden="1">#REF!</definedName>
    <definedName name="XRefCopy165" localSheetId="3" hidden="1">#REF!</definedName>
    <definedName name="XRefCopy165" hidden="1">#REF!</definedName>
    <definedName name="XRefCopy165Row" hidden="1">#REF!</definedName>
    <definedName name="XRefCopy166" localSheetId="3" hidden="1">#REF!</definedName>
    <definedName name="XRefCopy166" hidden="1">#REF!</definedName>
    <definedName name="XRefCopy166Row" hidden="1">#REF!</definedName>
    <definedName name="XRefCopy167" localSheetId="3" hidden="1">#REF!</definedName>
    <definedName name="XRefCopy167" hidden="1">#REF!</definedName>
    <definedName name="XRefCopy167Row" hidden="1">#REF!</definedName>
    <definedName name="XRefCopy168" hidden="1">#REF!</definedName>
    <definedName name="XRefCopy168Row" hidden="1">#REF!</definedName>
    <definedName name="XRefCopy169" hidden="1">#REF!</definedName>
    <definedName name="XRefCopy169Row" hidden="1">#REF!</definedName>
    <definedName name="XRefCopy16Row" localSheetId="3" hidden="1">#REF!</definedName>
    <definedName name="XRefCopy16Row" hidden="1">#REF!</definedName>
    <definedName name="XRefCopy17" hidden="1">#REF!</definedName>
    <definedName name="XRefCopy170" hidden="1">#REF!</definedName>
    <definedName name="XRefCopy170Row" hidden="1">#REF!</definedName>
    <definedName name="XRefCopy171" hidden="1">#REF!</definedName>
    <definedName name="XRefCopy171Row" hidden="1">#REF!</definedName>
    <definedName name="XRefCopy172" hidden="1">#REF!</definedName>
    <definedName name="XRefCopy172Row" hidden="1">#REF!</definedName>
    <definedName name="XRefCopy173" hidden="1">#REF!</definedName>
    <definedName name="XRefCopy173Row" hidden="1">#REF!</definedName>
    <definedName name="XRefCopy174" hidden="1">#REF!</definedName>
    <definedName name="XRefCopy174Row" hidden="1">#REF!</definedName>
    <definedName name="XRefCopy175" hidden="1">#REF!</definedName>
    <definedName name="XRefCopy175Row" hidden="1">#REF!</definedName>
    <definedName name="XRefCopy176" hidden="1">#REF!</definedName>
    <definedName name="XRefCopy176Row" hidden="1">#REF!</definedName>
    <definedName name="XRefCopy177" hidden="1">#REF!</definedName>
    <definedName name="XRefCopy177Row" hidden="1">#REF!</definedName>
    <definedName name="XRefCopy178" hidden="1">#REF!</definedName>
    <definedName name="XRefCopy178Row" hidden="1">#REF!</definedName>
    <definedName name="XRefCopy179" hidden="1">#REF!</definedName>
    <definedName name="XRefCopy179Row" hidden="1">#REF!</definedName>
    <definedName name="XRefCopy17Row" localSheetId="3" hidden="1">#REF!</definedName>
    <definedName name="XRefCopy17Row" hidden="1">#REF!</definedName>
    <definedName name="XRefCopy180" hidden="1">#REF!</definedName>
    <definedName name="XRefCopy180Row" hidden="1">#REF!</definedName>
    <definedName name="XRefCopy181" hidden="1">#REF!</definedName>
    <definedName name="XRefCopy181Row" hidden="1">#REF!</definedName>
    <definedName name="XRefCopy182" hidden="1">#REF!</definedName>
    <definedName name="XRefCopy182Row" hidden="1">#REF!</definedName>
    <definedName name="XRefCopy183" hidden="1">#REF!</definedName>
    <definedName name="XRefCopy183Row" hidden="1">#REF!</definedName>
    <definedName name="XRefCopy184" hidden="1">#REF!</definedName>
    <definedName name="XRefCopy184Row" hidden="1">#REF!</definedName>
    <definedName name="XRefCopy185" hidden="1">#REF!</definedName>
    <definedName name="XRefCopy185Row" hidden="1">#REF!</definedName>
    <definedName name="XRefCopy186" hidden="1">#REF!</definedName>
    <definedName name="XRefCopy186Row" hidden="1">#REF!</definedName>
    <definedName name="XRefCopy187" hidden="1">#REF!</definedName>
    <definedName name="XRefCopy187Row" hidden="1">#REF!</definedName>
    <definedName name="XRefCopy188" hidden="1">#REF!</definedName>
    <definedName name="XRefCopy188Row" hidden="1">#REF!</definedName>
    <definedName name="XRefCopy189" hidden="1">#REF!</definedName>
    <definedName name="XRefCopy189Row" hidden="1">#REF!</definedName>
    <definedName name="XRefCopy18Row" localSheetId="3" hidden="1">#REF!</definedName>
    <definedName name="XRefCopy190" hidden="1">#REF!</definedName>
    <definedName name="XRefCopy190Row" hidden="1">#REF!</definedName>
    <definedName name="XRefCopy191" hidden="1">#REF!</definedName>
    <definedName name="XRefCopy191Row" hidden="1">#REF!</definedName>
    <definedName name="XRefCopy192" hidden="1">#REF!</definedName>
    <definedName name="XRefCopy192Row" hidden="1">#REF!</definedName>
    <definedName name="XRefCopy193" hidden="1">#REF!</definedName>
    <definedName name="XRefCopy193Row" hidden="1">#REF!</definedName>
    <definedName name="XRefCopy194" hidden="1">#REF!</definedName>
    <definedName name="XRefCopy194Row" hidden="1">#REF!</definedName>
    <definedName name="XRefCopy195" hidden="1">#REF!</definedName>
    <definedName name="XRefCopy195Row" hidden="1">#REF!</definedName>
    <definedName name="XRefCopy196" hidden="1">#REF!</definedName>
    <definedName name="XRefCopy196Row" hidden="1">#REF!</definedName>
    <definedName name="XRefCopy197" hidden="1">#REF!</definedName>
    <definedName name="XRefCopy197Row" hidden="1">#REF!</definedName>
    <definedName name="XRefCopy198" hidden="1">#REF!</definedName>
    <definedName name="XRefCopy198Row" hidden="1">#REF!</definedName>
    <definedName name="XRefCopy199" hidden="1">#REF!</definedName>
    <definedName name="XRefCopy199Row" hidden="1">#REF!</definedName>
    <definedName name="XRefCopy19Row" localSheetId="3" hidden="1">#REF!</definedName>
    <definedName name="XRefCopy19Row" hidden="1">#REF!</definedName>
    <definedName name="XRefCopy1Row" localSheetId="3" hidden="1">#REF!</definedName>
    <definedName name="XRefCopy1Row" hidden="1">#REF!</definedName>
    <definedName name="XRefCopy2" localSheetId="3" hidden="1">#REF!</definedName>
    <definedName name="XRefCopy2" hidden="1">#REF!</definedName>
    <definedName name="XRefCopy20" localSheetId="3" hidden="1">#REF!</definedName>
    <definedName name="XRefCopy200" hidden="1">#REF!</definedName>
    <definedName name="XRefCopy200Row" hidden="1">#REF!</definedName>
    <definedName name="XRefCopy201" hidden="1">#REF!</definedName>
    <definedName name="XRefCopy201Row" hidden="1">#REF!</definedName>
    <definedName name="XRefCopy202" hidden="1">#REF!</definedName>
    <definedName name="XRefCopy202Row" hidden="1">#REF!</definedName>
    <definedName name="XRefCopy203" hidden="1">#REF!</definedName>
    <definedName name="XRefCopy203Row" hidden="1">#REF!</definedName>
    <definedName name="XRefCopy204" hidden="1">#REF!</definedName>
    <definedName name="XRefCopy204Row" hidden="1">#REF!</definedName>
    <definedName name="XRefCopy205" hidden="1">#REF!</definedName>
    <definedName name="XRefCopy205Row" hidden="1">#REF!</definedName>
    <definedName name="XRefCopy206" hidden="1">#REF!</definedName>
    <definedName name="XRefCopy206Row" hidden="1">#REF!</definedName>
    <definedName name="XRefCopy207" hidden="1">#REF!</definedName>
    <definedName name="XRefCopy207Row" hidden="1">#REF!</definedName>
    <definedName name="XRefCopy208" hidden="1">#REF!</definedName>
    <definedName name="XRefCopy208Row" hidden="1">#REF!</definedName>
    <definedName name="XRefCopy209" hidden="1">#REF!</definedName>
    <definedName name="XRefCopy209Row" hidden="1">#REF!</definedName>
    <definedName name="XRefCopy20Row" localSheetId="3" hidden="1">#REF!</definedName>
    <definedName name="XRefCopy20Row" hidden="1">#REF!</definedName>
    <definedName name="XRefCopy210" hidden="1">#REF!</definedName>
    <definedName name="XRefCopy210Row" hidden="1">#REF!</definedName>
    <definedName name="XRefCopy211" hidden="1">#REF!</definedName>
    <definedName name="XRefCopy211Row" hidden="1">#REF!</definedName>
    <definedName name="XRefCopy212" hidden="1">#REF!</definedName>
    <definedName name="XRefCopy212Row" hidden="1">#REF!</definedName>
    <definedName name="XRefCopy213" hidden="1">#REF!</definedName>
    <definedName name="XRefCopy213Row" hidden="1">#REF!</definedName>
    <definedName name="XRefCopy214" hidden="1">#REF!</definedName>
    <definedName name="XRefCopy214Row" hidden="1">#REF!</definedName>
    <definedName name="XRefCopy215" hidden="1">#REF!</definedName>
    <definedName name="XRefCopy215Row" hidden="1">#REF!</definedName>
    <definedName name="XRefCopy216" hidden="1">#REF!</definedName>
    <definedName name="XRefCopy216Row" hidden="1">#REF!</definedName>
    <definedName name="XRefCopy217" hidden="1">#REF!</definedName>
    <definedName name="XRefCopy217Row" hidden="1">#REF!</definedName>
    <definedName name="XRefCopy218" hidden="1">#REF!</definedName>
    <definedName name="XRefCopy218Row" hidden="1">#REF!</definedName>
    <definedName name="XRefCopy219" hidden="1">#REF!</definedName>
    <definedName name="XRefCopy219Row" hidden="1">#REF!</definedName>
    <definedName name="XRefCopy21Row" localSheetId="3" hidden="1">#REF!</definedName>
    <definedName name="XRefCopy21Row" hidden="1">#REF!</definedName>
    <definedName name="XRefCopy220" hidden="1">#REF!</definedName>
    <definedName name="XRefCopy220Row" hidden="1">#REF!</definedName>
    <definedName name="XRefCopy221" hidden="1">#REF!</definedName>
    <definedName name="XRefCopy221Row" hidden="1">#REF!</definedName>
    <definedName name="XRefCopy222" hidden="1">#REF!</definedName>
    <definedName name="XRefCopy222Row" hidden="1">#REF!</definedName>
    <definedName name="XRefCopy223" hidden="1">#REF!</definedName>
    <definedName name="XRefCopy224" hidden="1">#REF!</definedName>
    <definedName name="XRefCopy224Row" hidden="1">#REF!</definedName>
    <definedName name="XRefCopy225" hidden="1">#REF!</definedName>
    <definedName name="XRefCopy225Row" hidden="1">#REF!</definedName>
    <definedName name="XRefCopy226" hidden="1">#REF!</definedName>
    <definedName name="XRefCopy226Row" hidden="1">#REF!</definedName>
    <definedName name="XRefCopy227" hidden="1">#REF!</definedName>
    <definedName name="XRefCopy227Row" hidden="1">#REF!</definedName>
    <definedName name="XRefCopy228" hidden="1">#REF!</definedName>
    <definedName name="XRefCopy228Row" hidden="1">#REF!</definedName>
    <definedName name="XRefCopy229" hidden="1">#REF!</definedName>
    <definedName name="XRefCopy229Row" hidden="1">#REF!</definedName>
    <definedName name="XRefCopy22Row" localSheetId="3" hidden="1">#REF!</definedName>
    <definedName name="XRefCopy22Row" hidden="1">#REF!</definedName>
    <definedName name="XRefCopy230" hidden="1">#REF!</definedName>
    <definedName name="XRefCopy230Row" hidden="1">#REF!</definedName>
    <definedName name="XRefCopy231" hidden="1">#REF!</definedName>
    <definedName name="XRefCopy231Row" hidden="1">#REF!</definedName>
    <definedName name="XRefCopy232" hidden="1">#REF!</definedName>
    <definedName name="XRefCopy232Row" hidden="1">#REF!</definedName>
    <definedName name="XRefCopy233" hidden="1">#REF!</definedName>
    <definedName name="XRefCopy233Row" hidden="1">#REF!</definedName>
    <definedName name="XRefCopy234" hidden="1">#REF!</definedName>
    <definedName name="XRefCopy234Row" hidden="1">#REF!</definedName>
    <definedName name="XRefCopy235" hidden="1">#REF!</definedName>
    <definedName name="XRefCopy235Row" hidden="1">#REF!</definedName>
    <definedName name="XRefCopy236" hidden="1">#REF!</definedName>
    <definedName name="XRefCopy236Row" hidden="1">#REF!</definedName>
    <definedName name="XRefCopy237" hidden="1">#REF!</definedName>
    <definedName name="XRefCopy237Row" hidden="1">#REF!</definedName>
    <definedName name="XRefCopy238" hidden="1">#REF!</definedName>
    <definedName name="XRefCopy238Row" hidden="1">#REF!</definedName>
    <definedName name="XRefCopy239" hidden="1">#REF!</definedName>
    <definedName name="XRefCopy239Row" hidden="1">#REF!</definedName>
    <definedName name="XRefCopy23Row" localSheetId="3" hidden="1">#REF!</definedName>
    <definedName name="XRefCopy23Row" hidden="1">#REF!</definedName>
    <definedName name="XRefCopy240" hidden="1">#REF!</definedName>
    <definedName name="XRefCopy240Row" hidden="1">#REF!</definedName>
    <definedName name="XRefCopy241" hidden="1">#REF!</definedName>
    <definedName name="XRefCopy241Row" hidden="1">#REF!</definedName>
    <definedName name="XRefCopy242" hidden="1">#REF!</definedName>
    <definedName name="XRefCopy242Row" hidden="1">#REF!</definedName>
    <definedName name="XRefCopy243" hidden="1">#REF!</definedName>
    <definedName name="XRefCopy243Row" hidden="1">#REF!</definedName>
    <definedName name="XRefCopy244" hidden="1">#REF!</definedName>
    <definedName name="XRefCopy244Row" hidden="1">#REF!</definedName>
    <definedName name="XRefCopy245" hidden="1">#REF!</definedName>
    <definedName name="XRefCopy245Row" hidden="1">#REF!</definedName>
    <definedName name="XRefCopy246" hidden="1">#REF!</definedName>
    <definedName name="XRefCopy246Row" hidden="1">#REF!</definedName>
    <definedName name="XRefCopy247" hidden="1">#REF!</definedName>
    <definedName name="XRefCopy247Row" hidden="1">#REF!</definedName>
    <definedName name="XRefCopy248" hidden="1">#REF!</definedName>
    <definedName name="XRefCopy248Row" hidden="1">#REF!</definedName>
    <definedName name="XRefCopy249" hidden="1">#REF!</definedName>
    <definedName name="XRefCopy249Row" hidden="1">#REF!</definedName>
    <definedName name="XRefCopy24Row" localSheetId="3" hidden="1">#REF!</definedName>
    <definedName name="XRefCopy24Row" hidden="1">#REF!</definedName>
    <definedName name="XRefCopy250" hidden="1">#REF!</definedName>
    <definedName name="XRefCopy250Row" hidden="1">#REF!</definedName>
    <definedName name="XRefCopy251" hidden="1">#REF!</definedName>
    <definedName name="XRefCopy251Row" hidden="1">#REF!</definedName>
    <definedName name="XRefCopy252" hidden="1">#REF!</definedName>
    <definedName name="XRefCopy252Row" hidden="1">#REF!</definedName>
    <definedName name="XRefCopy253" hidden="1">#REF!</definedName>
    <definedName name="XRefCopy253Row" hidden="1">#REF!</definedName>
    <definedName name="XRefCopy254" hidden="1">#REF!</definedName>
    <definedName name="XRefCopy254Row" hidden="1">#REF!</definedName>
    <definedName name="XRefCopy255" hidden="1">#REF!</definedName>
    <definedName name="XRefCopy255Row" hidden="1">#REF!</definedName>
    <definedName name="XRefCopy256" hidden="1">#REF!</definedName>
    <definedName name="XRefCopy256Row" hidden="1">#REF!</definedName>
    <definedName name="XRefCopy257" hidden="1">#REF!</definedName>
    <definedName name="XRefCopy257Row" hidden="1">#REF!</definedName>
    <definedName name="XRefCopy258" hidden="1">#REF!</definedName>
    <definedName name="XRefCopy258Row" hidden="1">#REF!</definedName>
    <definedName name="XRefCopy259" hidden="1">#REF!</definedName>
    <definedName name="XRefCopy259Row" hidden="1">#REF!</definedName>
    <definedName name="XRefCopy25Row" localSheetId="3" hidden="1">#REF!</definedName>
    <definedName name="XRefCopy25Row" hidden="1">#REF!</definedName>
    <definedName name="XRefCopy260" hidden="1">#REF!</definedName>
    <definedName name="XRefCopy260Row" hidden="1">#REF!</definedName>
    <definedName name="XRefCopy261" hidden="1">#REF!</definedName>
    <definedName name="XRefCopy261Row" hidden="1">#REF!</definedName>
    <definedName name="XRefCopy262" hidden="1">#REF!</definedName>
    <definedName name="XRefCopy262Row" hidden="1">#REF!</definedName>
    <definedName name="XRefCopy263" hidden="1">#REF!</definedName>
    <definedName name="XRefCopy263Row" hidden="1">#REF!</definedName>
    <definedName name="XRefCopy264" hidden="1">#REF!</definedName>
    <definedName name="XRefCopy264Row" hidden="1">#REF!</definedName>
    <definedName name="XRefCopy265" hidden="1">#REF!</definedName>
    <definedName name="XRefCopy265Row" hidden="1">#REF!</definedName>
    <definedName name="XRefCopy266" hidden="1">#REF!</definedName>
    <definedName name="XRefCopy266Row" hidden="1">#REF!</definedName>
    <definedName name="XRefCopy267" hidden="1">#REF!</definedName>
    <definedName name="XRefCopy267Row" hidden="1">#REF!</definedName>
    <definedName name="XRefCopy268" hidden="1">#REF!</definedName>
    <definedName name="XRefCopy268Row" hidden="1">#REF!</definedName>
    <definedName name="XRefCopy269" hidden="1">#REF!</definedName>
    <definedName name="XRefCopy269Row" hidden="1">#REF!</definedName>
    <definedName name="XRefCopy26Row" localSheetId="3" hidden="1">#REF!</definedName>
    <definedName name="XRefCopy26Row" hidden="1">#REF!</definedName>
    <definedName name="XRefCopy270" hidden="1">#REF!</definedName>
    <definedName name="XRefCopy270Row" hidden="1">#REF!</definedName>
    <definedName name="XRefCopy271" hidden="1">#REF!</definedName>
    <definedName name="XRefCopy271Row" hidden="1">#REF!</definedName>
    <definedName name="XRefCopy272" hidden="1">#REF!</definedName>
    <definedName name="XRefCopy272Row" hidden="1">#REF!</definedName>
    <definedName name="XRefCopy273" hidden="1">#REF!</definedName>
    <definedName name="XRefCopy273Row" hidden="1">#REF!</definedName>
    <definedName name="XRefCopy274" hidden="1">#REF!</definedName>
    <definedName name="XRefCopy274Row" hidden="1">#REF!</definedName>
    <definedName name="XRefCopy275" hidden="1">#REF!</definedName>
    <definedName name="XRefCopy275Row" hidden="1">#REF!</definedName>
    <definedName name="XRefCopy276" hidden="1">#REF!</definedName>
    <definedName name="XRefCopy276Row" hidden="1">#REF!</definedName>
    <definedName name="XRefCopy277" hidden="1">#REF!</definedName>
    <definedName name="XRefCopy277Row" hidden="1">#REF!</definedName>
    <definedName name="XRefCopy278" hidden="1">#REF!</definedName>
    <definedName name="XRefCopy278Row" hidden="1">#REF!</definedName>
    <definedName name="XRefCopy279" hidden="1">#REF!</definedName>
    <definedName name="XRefCopy279Row" hidden="1">#REF!</definedName>
    <definedName name="XRefCopy27Row" localSheetId="3" hidden="1">#REF!</definedName>
    <definedName name="XRefCopy27Row" hidden="1">#REF!</definedName>
    <definedName name="XRefCopy280" hidden="1">#REF!</definedName>
    <definedName name="XRefCopy280Row" hidden="1">#REF!</definedName>
    <definedName name="XRefCopy281" hidden="1">#REF!</definedName>
    <definedName name="XRefCopy281Row" hidden="1">#REF!</definedName>
    <definedName name="XRefCopy282" hidden="1">#REF!</definedName>
    <definedName name="XRefCopy282Row" hidden="1">#REF!</definedName>
    <definedName name="XRefCopy283" hidden="1">#REF!</definedName>
    <definedName name="XRefCopy283Row" hidden="1">#REF!</definedName>
    <definedName name="XRefCopy284" hidden="1">#REF!</definedName>
    <definedName name="XRefCopy284Row" hidden="1">#REF!</definedName>
    <definedName name="XRefCopy285" hidden="1">#REF!</definedName>
    <definedName name="XRefCopy285Row" hidden="1">#REF!</definedName>
    <definedName name="XRefCopy286" hidden="1">#REF!</definedName>
    <definedName name="XRefCopy286Row" hidden="1">#REF!</definedName>
    <definedName name="XRefCopy287" hidden="1">#REF!</definedName>
    <definedName name="XRefCopy287Row" hidden="1">#REF!</definedName>
    <definedName name="XRefCopy288" hidden="1">#REF!</definedName>
    <definedName name="XRefCopy288Row" hidden="1">#REF!</definedName>
    <definedName name="XRefCopy289" hidden="1">#REF!</definedName>
    <definedName name="XRefCopy289Row" hidden="1">#REF!</definedName>
    <definedName name="XRefCopy28Row" localSheetId="3" hidden="1">#REF!</definedName>
    <definedName name="XRefCopy28Row" hidden="1">#REF!</definedName>
    <definedName name="XRefCopy290" hidden="1">#REF!</definedName>
    <definedName name="XRefCopy290Row" hidden="1">#REF!</definedName>
    <definedName name="XRefCopy291" hidden="1">#REF!</definedName>
    <definedName name="XRefCopy291Row" hidden="1">#REF!</definedName>
    <definedName name="XRefCopy292" hidden="1">#REF!</definedName>
    <definedName name="XRefCopy292Row" hidden="1">#REF!</definedName>
    <definedName name="XRefCopy29Row" localSheetId="3" hidden="1">#REF!</definedName>
    <definedName name="XRefCopy29Row" hidden="1">#REF!</definedName>
    <definedName name="XRefCopy2Row" localSheetId="3" hidden="1">#REF!</definedName>
    <definedName name="XRefCopy2Row" hidden="1">#REF!</definedName>
    <definedName name="XRefCopy30Row" localSheetId="3" hidden="1">#REF!</definedName>
    <definedName name="XRefCopy30Row" hidden="1">#REF!</definedName>
    <definedName name="XRefCopy31Row" localSheetId="3" hidden="1">#REF!</definedName>
    <definedName name="XRefCopy31Row" hidden="1">#REF!</definedName>
    <definedName name="XRefCopy32Row" localSheetId="3" hidden="1">#REF!</definedName>
    <definedName name="XRefCopy32Row" hidden="1">#REF!</definedName>
    <definedName name="XRefCopy33Row" localSheetId="3" hidden="1">#REF!</definedName>
    <definedName name="XRefCopy33Row" hidden="1">#REF!</definedName>
    <definedName name="XRefCopy34Row" localSheetId="3" hidden="1">#REF!</definedName>
    <definedName name="XRefCopy34Row" hidden="1">#REF!</definedName>
    <definedName name="XRefCopy35Row" localSheetId="3" hidden="1">#REF!</definedName>
    <definedName name="XRefCopy35Row" hidden="1">#REF!</definedName>
    <definedName name="XRefCopy36Row" localSheetId="3" hidden="1">#REF!</definedName>
    <definedName name="XRefCopy36Row" hidden="1">#REF!</definedName>
    <definedName name="XRefCopy37Row" localSheetId="3" hidden="1">#REF!</definedName>
    <definedName name="XRefCopy37Row" hidden="1">#REF!</definedName>
    <definedName name="XRefCopy38Row" localSheetId="3" hidden="1">#REF!</definedName>
    <definedName name="XRefCopy38Row" hidden="1">#REF!</definedName>
    <definedName name="XRefCopy39Row" localSheetId="3" hidden="1">#REF!</definedName>
    <definedName name="XRefCopy39Row" hidden="1">#REF!</definedName>
    <definedName name="XRefCopy3Row" localSheetId="3" hidden="1">#REF!</definedName>
    <definedName name="XRefCopy40Row" localSheetId="3" hidden="1">#REF!</definedName>
    <definedName name="XRefCopy40Row" hidden="1">#REF!</definedName>
    <definedName name="XRefCopy41Row" localSheetId="3" hidden="1">#REF!</definedName>
    <definedName name="XRefCopy41Row" hidden="1">#REF!</definedName>
    <definedName name="XRefCopy42Row" localSheetId="3" hidden="1">#REF!</definedName>
    <definedName name="XRefCopy42Row" hidden="1">#REF!</definedName>
    <definedName name="XRefCopy43Row" localSheetId="3" hidden="1">#REF!</definedName>
    <definedName name="XRefCopy43Row" hidden="1">#REF!</definedName>
    <definedName name="XRefCopy44Row" localSheetId="3" hidden="1">#REF!</definedName>
    <definedName name="XRefCopy44Row" hidden="1">#REF!</definedName>
    <definedName name="XRefCopy45Row" localSheetId="3" hidden="1">#REF!</definedName>
    <definedName name="XRefCopy45Row" hidden="1">#REF!</definedName>
    <definedName name="XRefCopy46Row" localSheetId="3" hidden="1">#REF!</definedName>
    <definedName name="XRefCopy46Row" hidden="1">#REF!</definedName>
    <definedName name="XRefCopy47Row" localSheetId="3" hidden="1">#REF!</definedName>
    <definedName name="XRefCopy47Row" hidden="1">#REF!</definedName>
    <definedName name="XRefCopy48Row" localSheetId="3" hidden="1">#REF!</definedName>
    <definedName name="XRefCopy48Row" hidden="1">#REF!</definedName>
    <definedName name="XRefCopy49Row" localSheetId="3" hidden="1">#REF!</definedName>
    <definedName name="XRefCopy49Row" hidden="1">#REF!</definedName>
    <definedName name="XRefCopy4Row" localSheetId="3" hidden="1">#REF!</definedName>
    <definedName name="XRefCopy50Row" localSheetId="3" hidden="1">#REF!</definedName>
    <definedName name="XRefCopy50Row" hidden="1">#REF!</definedName>
    <definedName name="XRefCopy51Row" localSheetId="3" hidden="1">#REF!</definedName>
    <definedName name="XRefCopy51Row" hidden="1">#REF!</definedName>
    <definedName name="XRefCopy52Row" localSheetId="3" hidden="1">#REF!</definedName>
    <definedName name="XRefCopy52Row" hidden="1">#REF!</definedName>
    <definedName name="XRefCopy53" localSheetId="3" hidden="1">#REF!</definedName>
    <definedName name="XRefCopy53" hidden="1">#REF!</definedName>
    <definedName name="XRefCopy53Row" localSheetId="3" hidden="1">#REF!</definedName>
    <definedName name="XRefCopy53Row" hidden="1">#REF!</definedName>
    <definedName name="XRefCopy54" hidden="1">#REF!</definedName>
    <definedName name="XRefCopy54Row" localSheetId="3" hidden="1">#REF!</definedName>
    <definedName name="XRefCopy54Row" hidden="1">#REF!</definedName>
    <definedName name="XRefCopy55" hidden="1">#REF!</definedName>
    <definedName name="XRefCopy55Row" localSheetId="3" hidden="1">#REF!</definedName>
    <definedName name="XRefCopy55Row" hidden="1">#REF!</definedName>
    <definedName name="XRefCopy56" hidden="1">#REF!</definedName>
    <definedName name="XRefCopy56Row" localSheetId="3" hidden="1">#REF!</definedName>
    <definedName name="XRefCopy56Row" hidden="1">#REF!</definedName>
    <definedName name="XRefCopy57" hidden="1">#REF!</definedName>
    <definedName name="XRefCopy57Row" localSheetId="3" hidden="1">#REF!</definedName>
    <definedName name="XRefCopy57Row" hidden="1">#REF!</definedName>
    <definedName name="XRefCopy58" hidden="1">#REF!</definedName>
    <definedName name="XRefCopy58Row" localSheetId="3" hidden="1">#REF!</definedName>
    <definedName name="XRefCopy58Row" hidden="1">#REF!</definedName>
    <definedName name="XRefCopy59" hidden="1">#REF!</definedName>
    <definedName name="XRefCopy59Row" localSheetId="3" hidden="1">#REF!</definedName>
    <definedName name="XRefCopy59Row" hidden="1">#REF!</definedName>
    <definedName name="XRefCopy60" hidden="1">#REF!</definedName>
    <definedName name="XRefCopy60Row" localSheetId="3" hidden="1">#REF!</definedName>
    <definedName name="XRefCopy60Row" hidden="1">#REF!</definedName>
    <definedName name="XRefCopy61" hidden="1">#REF!</definedName>
    <definedName name="XRefCopy61Row" localSheetId="3" hidden="1">#REF!</definedName>
    <definedName name="XRefCopy61Row" hidden="1">#REF!</definedName>
    <definedName name="XRefCopy62" hidden="1">#REF!</definedName>
    <definedName name="XRefCopy62Row" localSheetId="3" hidden="1">#REF!</definedName>
    <definedName name="XRefCopy62Row" hidden="1">#REF!</definedName>
    <definedName name="XRefCopy63" hidden="1">#REF!</definedName>
    <definedName name="XRefCopy63Row" localSheetId="3" hidden="1">#REF!</definedName>
    <definedName name="XRefCopy63Row" hidden="1">#REF!</definedName>
    <definedName name="XRefCopy64" hidden="1">#REF!</definedName>
    <definedName name="XRefCopy64Row" localSheetId="3" hidden="1">#REF!</definedName>
    <definedName name="XRefCopy64Row" hidden="1">#REF!</definedName>
    <definedName name="XRefCopy65" hidden="1">#REF!</definedName>
    <definedName name="XRefCopy65Row" localSheetId="3" hidden="1">#REF!</definedName>
    <definedName name="XRefCopy65Row" hidden="1">#REF!</definedName>
    <definedName name="XRefCopy66" hidden="1">#REF!</definedName>
    <definedName name="XRefCopy66Row" localSheetId="3" hidden="1">#REF!</definedName>
    <definedName name="XRefCopy66Row" hidden="1">#REF!</definedName>
    <definedName name="XRefCopy67" hidden="1">#REF!</definedName>
    <definedName name="XRefCopy67Row" localSheetId="3" hidden="1">#REF!</definedName>
    <definedName name="XRefCopy67Row" hidden="1">#REF!</definedName>
    <definedName name="XRefCopy68" hidden="1">#REF!</definedName>
    <definedName name="XRefCopy68Row" localSheetId="3" hidden="1">#REF!</definedName>
    <definedName name="XRefCopy68Row" hidden="1">#REF!</definedName>
    <definedName name="XRefCopy69" hidden="1">#REF!</definedName>
    <definedName name="XRefCopy69Row" localSheetId="3" hidden="1">#REF!</definedName>
    <definedName name="XRefCopy69Row" hidden="1">#REF!</definedName>
    <definedName name="XRefCopy7" localSheetId="3" hidden="1">'VARIACION DEL ACTIVO NETO'!#REF!</definedName>
    <definedName name="XRefCopy70" hidden="1">#REF!</definedName>
    <definedName name="XRefCopy70Row" localSheetId="3" hidden="1">#REF!</definedName>
    <definedName name="XRefCopy70Row" hidden="1">#REF!</definedName>
    <definedName name="XRefCopy71" hidden="1">#REF!</definedName>
    <definedName name="XRefCopy71Row" localSheetId="3" hidden="1">#REF!</definedName>
    <definedName name="XRefCopy71Row" hidden="1">#REF!</definedName>
    <definedName name="XRefCopy72" hidden="1">#REF!</definedName>
    <definedName name="XRefCopy72Row" localSheetId="3" hidden="1">#REF!</definedName>
    <definedName name="XRefCopy72Row" hidden="1">#REF!</definedName>
    <definedName name="XRefCopy73" hidden="1">#REF!</definedName>
    <definedName name="XRefCopy73Row" localSheetId="3" hidden="1">#REF!</definedName>
    <definedName name="XRefCopy73Row" hidden="1">#REF!</definedName>
    <definedName name="XRefCopy74" hidden="1">#REF!</definedName>
    <definedName name="XRefCopy74Row" localSheetId="3" hidden="1">#REF!</definedName>
    <definedName name="XRefCopy74Row" hidden="1">#REF!</definedName>
    <definedName name="XRefCopy75" localSheetId="3" hidden="1">'VARIACION DEL ACTIVO NETO'!#REF!</definedName>
    <definedName name="XRefCopy75" hidden="1">#REF!</definedName>
    <definedName name="XRefCopy75Row" localSheetId="3" hidden="1">#REF!</definedName>
    <definedName name="XRefCopy75Row" hidden="1">#REF!</definedName>
    <definedName name="XRefCopy76" localSheetId="3" hidden="1">'VARIACION DEL ACTIVO NETO'!#REF!</definedName>
    <definedName name="XRefCopy76" hidden="1">#REF!</definedName>
    <definedName name="XRefCopy76Row" localSheetId="3" hidden="1">#REF!</definedName>
    <definedName name="XRefCopy76Row" hidden="1">#REF!</definedName>
    <definedName name="XRefCopy77" hidden="1">#REF!</definedName>
    <definedName name="XRefCopy77Row" localSheetId="3" hidden="1">#REF!</definedName>
    <definedName name="XRefCopy77Row" hidden="1">#REF!</definedName>
    <definedName name="XRefCopy78" hidden="1">#REF!</definedName>
    <definedName name="XRefCopy78Row" localSheetId="3" hidden="1">#REF!</definedName>
    <definedName name="XRefCopy78Row" hidden="1">#REF!</definedName>
    <definedName name="XRefCopy79" hidden="1">#REF!</definedName>
    <definedName name="XRefCopy79Row" localSheetId="3" hidden="1">#REF!</definedName>
    <definedName name="XRefCopy79Row" hidden="1">#REF!</definedName>
    <definedName name="XRefCopy7Row" localSheetId="3" hidden="1">#REF!</definedName>
    <definedName name="XRefCopy7Row" hidden="1">#REF!</definedName>
    <definedName name="XRefCopy8" localSheetId="3" hidden="1">'VARIACION DEL ACTIVO NETO'!#REF!</definedName>
    <definedName name="XRefCopy80Row" localSheetId="3" hidden="1">#REF!</definedName>
    <definedName name="XRefCopy80Row" hidden="1">#REF!</definedName>
    <definedName name="XRefCopy81Row" localSheetId="3" hidden="1">#REF!</definedName>
    <definedName name="XRefCopy81Row" hidden="1">#REF!</definedName>
    <definedName name="XRefCopy82Row" localSheetId="3" hidden="1">#REF!</definedName>
    <definedName name="XRefCopy82Row" hidden="1">#REF!</definedName>
    <definedName name="XRefCopy83Row" localSheetId="3" hidden="1">#REF!</definedName>
    <definedName name="XRefCopy83Row" hidden="1">#REF!</definedName>
    <definedName name="XRefCopy84Row" localSheetId="3" hidden="1">#REF!</definedName>
    <definedName name="XRefCopy84Row" hidden="1">#REF!</definedName>
    <definedName name="XRefCopy85" hidden="1">#REF!</definedName>
    <definedName name="XRefCopy85Row" localSheetId="3" hidden="1">#REF!</definedName>
    <definedName name="XRefCopy85Row" hidden="1">#REF!</definedName>
    <definedName name="XRefCopy86" hidden="1">#REF!</definedName>
    <definedName name="XRefCopy86Row" localSheetId="3" hidden="1">#REF!</definedName>
    <definedName name="XRefCopy86Row" hidden="1">#REF!</definedName>
    <definedName name="XRefCopy87" hidden="1">#REF!</definedName>
    <definedName name="XRefCopy87Row" localSheetId="3" hidden="1">#REF!</definedName>
    <definedName name="XRefCopy87Row" hidden="1">#REF!</definedName>
    <definedName name="XRefCopy88" hidden="1">#REF!</definedName>
    <definedName name="XRefCopy88Row" localSheetId="3" hidden="1">#REF!</definedName>
    <definedName name="XRefCopy88Row" hidden="1">#REF!</definedName>
    <definedName name="XRefCopy89" hidden="1">#REF!</definedName>
    <definedName name="XRefCopy89Row" localSheetId="3" hidden="1">#REF!</definedName>
    <definedName name="XRefCopy89Row" hidden="1">#REF!</definedName>
    <definedName name="XRefCopy8Row" localSheetId="3" hidden="1">#REF!</definedName>
    <definedName name="XRefCopy8Row" hidden="1">#REF!</definedName>
    <definedName name="XRefCopy9" localSheetId="3" hidden="1">'VARIACION DEL ACTIVO NETO'!#REF!</definedName>
    <definedName name="XRefCopy90" hidden="1">#REF!</definedName>
    <definedName name="XRefCopy90Row" localSheetId="3" hidden="1">#REF!</definedName>
    <definedName name="XRefCopy90Row" hidden="1">#REF!</definedName>
    <definedName name="XRefCopy91" hidden="1">#REF!</definedName>
    <definedName name="XRefCopy91Row" localSheetId="3" hidden="1">#REF!</definedName>
    <definedName name="XRefCopy91Row" hidden="1">#REF!</definedName>
    <definedName name="XRefCopy92" localSheetId="3" hidden="1">#REF!</definedName>
    <definedName name="XRefCopy92" hidden="1">#REF!</definedName>
    <definedName name="XRefCopy92Row" localSheetId="3" hidden="1">#REF!</definedName>
    <definedName name="XRefCopy92Row" hidden="1">#REF!</definedName>
    <definedName name="XRefCopy93" localSheetId="3" hidden="1">#REF!</definedName>
    <definedName name="XRefCopy93" hidden="1">#REF!</definedName>
    <definedName name="XRefCopy93Row" localSheetId="3" hidden="1">#REF!</definedName>
    <definedName name="XRefCopy93Row" hidden="1">#REF!</definedName>
    <definedName name="XRefCopy94" localSheetId="3" hidden="1">#REF!</definedName>
    <definedName name="XRefCopy94" hidden="1">#REF!</definedName>
    <definedName name="XRefCopy94Row" localSheetId="3" hidden="1">#REF!</definedName>
    <definedName name="XRefCopy94Row" hidden="1">#REF!</definedName>
    <definedName name="XRefCopy95" hidden="1">#REF!</definedName>
    <definedName name="XRefCopy95Row" localSheetId="3" hidden="1">#REF!</definedName>
    <definedName name="XRefCopy95Row" hidden="1">#REF!</definedName>
    <definedName name="XRefCopy96" hidden="1">#REF!</definedName>
    <definedName name="XRefCopy96Row" localSheetId="3" hidden="1">#REF!</definedName>
    <definedName name="XRefCopy96Row" hidden="1">#REF!</definedName>
    <definedName name="XRefCopy97" hidden="1">#REF!</definedName>
    <definedName name="XRefCopy97Row" localSheetId="3" hidden="1">#REF!</definedName>
    <definedName name="XRefCopy97Row" hidden="1">#REF!</definedName>
    <definedName name="XRefCopy98" hidden="1">#REF!</definedName>
    <definedName name="XRefCopy98Row" localSheetId="3" hidden="1">#REF!</definedName>
    <definedName name="XRefCopy98Row" hidden="1">#REF!</definedName>
    <definedName name="XRefCopy99" hidden="1">#REF!</definedName>
    <definedName name="XRefCopy99Row" localSheetId="3" hidden="1">#REF!</definedName>
    <definedName name="XRefCopy99Row" hidden="1">#REF!</definedName>
    <definedName name="XRefCopy9Row" localSheetId="3" hidden="1">#REF!</definedName>
    <definedName name="XRefCopy9Row" hidden="1">#REF!</definedName>
    <definedName name="XRefCopyRangeCount" localSheetId="3" hidden="1">76</definedName>
    <definedName name="XRefCopyRangeCount" hidden="1">4</definedName>
    <definedName name="XRefPaste1" hidden="1">#REF!</definedName>
    <definedName name="XRefPaste10" hidden="1">#REF!</definedName>
    <definedName name="XRefPaste100" localSheetId="3" hidden="1">#REF!</definedName>
    <definedName name="XRefPaste100" hidden="1">#REF!</definedName>
    <definedName name="XRefPaste100Row" localSheetId="3" hidden="1">#REF!</definedName>
    <definedName name="XRefPaste100Row" hidden="1">#REF!</definedName>
    <definedName name="XRefPaste101" localSheetId="3" hidden="1">#REF!</definedName>
    <definedName name="XRefPaste101" hidden="1">#REF!</definedName>
    <definedName name="XRefPaste101Row" localSheetId="3" hidden="1">#REF!</definedName>
    <definedName name="XRefPaste101Row" hidden="1">#REF!</definedName>
    <definedName name="XRefPaste102" localSheetId="3" hidden="1">#REF!</definedName>
    <definedName name="XRefPaste102" hidden="1">#REF!</definedName>
    <definedName name="XRefPaste102Row" localSheetId="3" hidden="1">#REF!</definedName>
    <definedName name="XRefPaste102Row" hidden="1">#REF!</definedName>
    <definedName name="XRefPaste103" localSheetId="3" hidden="1">#REF!</definedName>
    <definedName name="XRefPaste103" hidden="1">#REF!</definedName>
    <definedName name="XRefPaste103Row" localSheetId="3" hidden="1">#REF!</definedName>
    <definedName name="XRefPaste103Row" hidden="1">#REF!</definedName>
    <definedName name="XRefPaste104" localSheetId="3" hidden="1">#REF!</definedName>
    <definedName name="XRefPaste104" hidden="1">#REF!</definedName>
    <definedName name="XRefPaste104Row" localSheetId="3" hidden="1">#REF!</definedName>
    <definedName name="XRefPaste104Row" hidden="1">#REF!</definedName>
    <definedName name="XRefPaste105" localSheetId="3" hidden="1">#REF!</definedName>
    <definedName name="XRefPaste105" hidden="1">#REF!</definedName>
    <definedName name="XRefPaste105Row" localSheetId="3" hidden="1">#REF!</definedName>
    <definedName name="XRefPaste105Row" hidden="1">#REF!</definedName>
    <definedName name="XRefPaste106" localSheetId="3" hidden="1">#REF!</definedName>
    <definedName name="XRefPaste106" hidden="1">#REF!</definedName>
    <definedName name="XRefPaste106Row" localSheetId="3" hidden="1">#REF!</definedName>
    <definedName name="XRefPaste106Row" hidden="1">#REF!</definedName>
    <definedName name="XRefPaste107" localSheetId="3" hidden="1">#REF!</definedName>
    <definedName name="XRefPaste107" hidden="1">#REF!</definedName>
    <definedName name="XRefPaste107Row" localSheetId="3" hidden="1">#REF!</definedName>
    <definedName name="XRefPaste107Row" hidden="1">#REF!</definedName>
    <definedName name="XRefPaste108" localSheetId="3" hidden="1">#REF!</definedName>
    <definedName name="XRefPaste108" hidden="1">#REF!</definedName>
    <definedName name="XRefPaste108Row" localSheetId="3" hidden="1">#REF!</definedName>
    <definedName name="XRefPaste108Row" hidden="1">#REF!</definedName>
    <definedName name="XRefPaste109" localSheetId="3" hidden="1">#REF!</definedName>
    <definedName name="XRefPaste109" hidden="1">#REF!</definedName>
    <definedName name="XRefPaste109Row" localSheetId="3" hidden="1">#REF!</definedName>
    <definedName name="XRefPaste109Row" hidden="1">#REF!</definedName>
    <definedName name="XRefPaste10Row" localSheetId="3" hidden="1">#REF!</definedName>
    <definedName name="XRefPaste10Row" hidden="1">#REF!</definedName>
    <definedName name="XRefPaste11" hidden="1">#REF!</definedName>
    <definedName name="XRefPaste110" localSheetId="3" hidden="1">#REF!</definedName>
    <definedName name="XRefPaste110" hidden="1">#REF!</definedName>
    <definedName name="XRefPaste110Row" localSheetId="3" hidden="1">#REF!</definedName>
    <definedName name="XRefPaste110Row" hidden="1">#REF!</definedName>
    <definedName name="XRefPaste111" localSheetId="3" hidden="1">#REF!</definedName>
    <definedName name="XRefPaste111" hidden="1">#REF!</definedName>
    <definedName name="XRefPaste111Row" localSheetId="3" hidden="1">#REF!</definedName>
    <definedName name="XRefPaste111Row" hidden="1">#REF!</definedName>
    <definedName name="XRefPaste112" localSheetId="3" hidden="1">#REF!</definedName>
    <definedName name="XRefPaste112" hidden="1">#REF!</definedName>
    <definedName name="XRefPaste112Row" localSheetId="3" hidden="1">#REF!</definedName>
    <definedName name="XRefPaste112Row" hidden="1">#REF!</definedName>
    <definedName name="XRefPaste113" localSheetId="3" hidden="1">#REF!</definedName>
    <definedName name="XRefPaste113" hidden="1">#REF!</definedName>
    <definedName name="XRefPaste113Row" localSheetId="3" hidden="1">#REF!</definedName>
    <definedName name="XRefPaste113Row" hidden="1">#REF!</definedName>
    <definedName name="XRefPaste114" localSheetId="3" hidden="1">#REF!</definedName>
    <definedName name="XRefPaste114" hidden="1">#REF!</definedName>
    <definedName name="XRefPaste114Row" localSheetId="3" hidden="1">#REF!</definedName>
    <definedName name="XRefPaste114Row" hidden="1">#REF!</definedName>
    <definedName name="XRefPaste115" localSheetId="3" hidden="1">#REF!</definedName>
    <definedName name="XRefPaste115" hidden="1">#REF!</definedName>
    <definedName name="XRefPaste115Row" localSheetId="3" hidden="1">#REF!</definedName>
    <definedName name="XRefPaste115Row" hidden="1">#REF!</definedName>
    <definedName name="XRefPaste116" localSheetId="3" hidden="1">#REF!</definedName>
    <definedName name="XRefPaste116" hidden="1">#REF!</definedName>
    <definedName name="XRefPaste116Row" localSheetId="3" hidden="1">#REF!</definedName>
    <definedName name="XRefPaste116Row" hidden="1">#REF!</definedName>
    <definedName name="XRefPaste117" localSheetId="3" hidden="1">#REF!</definedName>
    <definedName name="XRefPaste117" hidden="1">#REF!</definedName>
    <definedName name="XRefPaste117Row" localSheetId="3" hidden="1">#REF!</definedName>
    <definedName name="XRefPaste117Row" hidden="1">#REF!</definedName>
    <definedName name="XRefPaste118" localSheetId="3" hidden="1">#REF!</definedName>
    <definedName name="XRefPaste118" hidden="1">#REF!</definedName>
    <definedName name="XRefPaste118Row" localSheetId="3" hidden="1">#REF!</definedName>
    <definedName name="XRefPaste118Row" hidden="1">#REF!</definedName>
    <definedName name="XRefPaste119" localSheetId="3" hidden="1">#REF!</definedName>
    <definedName name="XRefPaste119" hidden="1">#REF!</definedName>
    <definedName name="XRefPaste119Row" localSheetId="3" hidden="1">#REF!</definedName>
    <definedName name="XRefPaste119Row" hidden="1">#REF!</definedName>
    <definedName name="XRefPaste11Row" localSheetId="3" hidden="1">#REF!</definedName>
    <definedName name="XRefPaste11Row" hidden="1">#REF!</definedName>
    <definedName name="XRefPaste12" localSheetId="3" hidden="1">#REF!</definedName>
    <definedName name="XRefPaste12" hidden="1">#REF!</definedName>
    <definedName name="XRefPaste120" localSheetId="3" hidden="1">#REF!</definedName>
    <definedName name="XRefPaste120" hidden="1">#REF!</definedName>
    <definedName name="XRefPaste120Row" localSheetId="3" hidden="1">#REF!</definedName>
    <definedName name="XRefPaste120Row" hidden="1">#REF!</definedName>
    <definedName name="XRefPaste121" localSheetId="3" hidden="1">#REF!</definedName>
    <definedName name="XRefPaste121" hidden="1">#REF!</definedName>
    <definedName name="XRefPaste121Row" localSheetId="3" hidden="1">#REF!</definedName>
    <definedName name="XRefPaste121Row" hidden="1">#REF!</definedName>
    <definedName name="XRefPaste122" localSheetId="3" hidden="1">#REF!</definedName>
    <definedName name="XRefPaste122" hidden="1">#REF!</definedName>
    <definedName name="XRefPaste122Row" localSheetId="3" hidden="1">#REF!</definedName>
    <definedName name="XRefPaste122Row" hidden="1">#REF!</definedName>
    <definedName name="XRefPaste123" localSheetId="3" hidden="1">#REF!</definedName>
    <definedName name="XRefPaste123" hidden="1">#REF!</definedName>
    <definedName name="XRefPaste123Row" localSheetId="3" hidden="1">#REF!</definedName>
    <definedName name="XRefPaste123Row" hidden="1">#REF!</definedName>
    <definedName name="XRefPaste124" localSheetId="3" hidden="1">#REF!</definedName>
    <definedName name="XRefPaste124" hidden="1">#REF!</definedName>
    <definedName name="XRefPaste124Row" localSheetId="3" hidden="1">#REF!</definedName>
    <definedName name="XRefPaste124Row" hidden="1">#REF!</definedName>
    <definedName name="XRefPaste125" localSheetId="3" hidden="1">#REF!</definedName>
    <definedName name="XRefPaste125" hidden="1">#REF!</definedName>
    <definedName name="XRefPaste125Row" localSheetId="3" hidden="1">#REF!</definedName>
    <definedName name="XRefPaste125Row" hidden="1">#REF!</definedName>
    <definedName name="XRefPaste126" localSheetId="3" hidden="1">#REF!</definedName>
    <definedName name="XRefPaste126" hidden="1">#REF!</definedName>
    <definedName name="XRefPaste126Row" localSheetId="3" hidden="1">#REF!</definedName>
    <definedName name="XRefPaste126Row" hidden="1">#REF!</definedName>
    <definedName name="XRefPaste127" localSheetId="3" hidden="1">#REF!</definedName>
    <definedName name="XRefPaste127" hidden="1">#REF!</definedName>
    <definedName name="XRefPaste127Row" localSheetId="3" hidden="1">#REF!</definedName>
    <definedName name="XRefPaste127Row" hidden="1">#REF!</definedName>
    <definedName name="XRefPaste128" localSheetId="3" hidden="1">#REF!</definedName>
    <definedName name="XRefPaste128" hidden="1">#REF!</definedName>
    <definedName name="XRefPaste128Row" localSheetId="3" hidden="1">#REF!</definedName>
    <definedName name="XRefPaste128Row" hidden="1">#REF!</definedName>
    <definedName name="XRefPaste129" localSheetId="3" hidden="1">#REF!</definedName>
    <definedName name="XRefPaste129" hidden="1">#REF!</definedName>
    <definedName name="XRefPaste129Row" localSheetId="3" hidden="1">#REF!</definedName>
    <definedName name="XRefPaste129Row" hidden="1">#REF!</definedName>
    <definedName name="XRefPaste12Row" localSheetId="3" hidden="1">#REF!</definedName>
    <definedName name="XRefPaste12Row" hidden="1">#REF!</definedName>
    <definedName name="XRefPaste130" localSheetId="3" hidden="1">#REF!</definedName>
    <definedName name="XRefPaste130" hidden="1">#REF!</definedName>
    <definedName name="XRefPaste130Row" localSheetId="3" hidden="1">#REF!</definedName>
    <definedName name="XRefPaste130Row" hidden="1">#REF!</definedName>
    <definedName name="XRefPaste131" localSheetId="3" hidden="1">#REF!</definedName>
    <definedName name="XRefPaste131" hidden="1">#REF!</definedName>
    <definedName name="XRefPaste131Row" localSheetId="3" hidden="1">#REF!</definedName>
    <definedName name="XRefPaste131Row" hidden="1">#REF!</definedName>
    <definedName name="XRefPaste132" localSheetId="3" hidden="1">#REF!</definedName>
    <definedName name="XRefPaste132" hidden="1">#REF!</definedName>
    <definedName name="XRefPaste132Row" localSheetId="3" hidden="1">#REF!</definedName>
    <definedName name="XRefPaste132Row" hidden="1">#REF!</definedName>
    <definedName name="XRefPaste133" localSheetId="3" hidden="1">#REF!</definedName>
    <definedName name="XRefPaste133" hidden="1">#REF!</definedName>
    <definedName name="XRefPaste133Row" localSheetId="3" hidden="1">#REF!</definedName>
    <definedName name="XRefPaste133Row" hidden="1">#REF!</definedName>
    <definedName name="XRefPaste134" localSheetId="3" hidden="1">#REF!</definedName>
    <definedName name="XRefPaste134" hidden="1">#REF!</definedName>
    <definedName name="XRefPaste134Row" localSheetId="3" hidden="1">#REF!</definedName>
    <definedName name="XRefPaste134Row" hidden="1">#REF!</definedName>
    <definedName name="XRefPaste135" localSheetId="3" hidden="1">#REF!</definedName>
    <definedName name="XRefPaste135" hidden="1">#REF!</definedName>
    <definedName name="XRefPaste135Row" localSheetId="3" hidden="1">#REF!</definedName>
    <definedName name="XRefPaste135Row" hidden="1">#REF!</definedName>
    <definedName name="XRefPaste136" localSheetId="3" hidden="1">#REF!</definedName>
    <definedName name="XRefPaste136" hidden="1">#REF!</definedName>
    <definedName name="XRefPaste136Row" localSheetId="3" hidden="1">#REF!</definedName>
    <definedName name="XRefPaste136Row" hidden="1">#REF!</definedName>
    <definedName name="XRefPaste137" localSheetId="3" hidden="1">#REF!</definedName>
    <definedName name="XRefPaste137" hidden="1">#REF!</definedName>
    <definedName name="XRefPaste137Row" localSheetId="3" hidden="1">#REF!</definedName>
    <definedName name="XRefPaste137Row" hidden="1">#REF!</definedName>
    <definedName name="XRefPaste138" localSheetId="3" hidden="1">#REF!</definedName>
    <definedName name="XRefPaste138" hidden="1">#REF!</definedName>
    <definedName name="XRefPaste138Row" localSheetId="3" hidden="1">#REF!</definedName>
    <definedName name="XRefPaste138Row" hidden="1">#REF!</definedName>
    <definedName name="XRefPaste139" localSheetId="3" hidden="1">#REF!</definedName>
    <definedName name="XRefPaste139" hidden="1">#REF!</definedName>
    <definedName name="XRefPaste139Row" localSheetId="3" hidden="1">#REF!</definedName>
    <definedName name="XRefPaste139Row" hidden="1">#REF!</definedName>
    <definedName name="XRefPaste13Row" localSheetId="3" hidden="1">#REF!</definedName>
    <definedName name="XRefPaste13Row" hidden="1">#REF!</definedName>
    <definedName name="XRefPaste14" localSheetId="3" hidden="1">#REF!</definedName>
    <definedName name="XRefPaste140" localSheetId="3" hidden="1">#REF!</definedName>
    <definedName name="XRefPaste140" hidden="1">#REF!</definedName>
    <definedName name="XRefPaste140Row" localSheetId="3" hidden="1">#REF!</definedName>
    <definedName name="XRefPaste140Row" hidden="1">#REF!</definedName>
    <definedName name="XRefPaste141" localSheetId="3" hidden="1">#REF!</definedName>
    <definedName name="XRefPaste141" hidden="1">#REF!</definedName>
    <definedName name="XRefPaste141Row" localSheetId="3" hidden="1">#REF!</definedName>
    <definedName name="XRefPaste141Row" hidden="1">#REF!</definedName>
    <definedName name="XRefPaste142" localSheetId="3" hidden="1">#REF!</definedName>
    <definedName name="XRefPaste142" hidden="1">#REF!</definedName>
    <definedName name="XRefPaste142Row" localSheetId="3" hidden="1">#REF!</definedName>
    <definedName name="XRefPaste142Row" hidden="1">#REF!</definedName>
    <definedName name="XRefPaste143" localSheetId="3" hidden="1">#REF!</definedName>
    <definedName name="XRefPaste143" hidden="1">#REF!</definedName>
    <definedName name="XRefPaste143Row" localSheetId="3" hidden="1">#REF!</definedName>
    <definedName name="XRefPaste143Row" hidden="1">#REF!</definedName>
    <definedName name="XRefPaste144" localSheetId="3" hidden="1">#REF!</definedName>
    <definedName name="XRefPaste144" hidden="1">#REF!</definedName>
    <definedName name="XRefPaste144Row" localSheetId="3" hidden="1">#REF!</definedName>
    <definedName name="XRefPaste144Row" hidden="1">#REF!</definedName>
    <definedName name="XRefPaste145" localSheetId="3" hidden="1">#REF!</definedName>
    <definedName name="XRefPaste145" hidden="1">#REF!</definedName>
    <definedName name="XRefPaste145Row" localSheetId="3" hidden="1">#REF!</definedName>
    <definedName name="XRefPaste145Row" hidden="1">#REF!</definedName>
    <definedName name="XRefPaste146" localSheetId="3" hidden="1">#REF!</definedName>
    <definedName name="XRefPaste146" hidden="1">#REF!</definedName>
    <definedName name="XRefPaste146Row" localSheetId="3" hidden="1">#REF!</definedName>
    <definedName name="XRefPaste146Row" hidden="1">#REF!</definedName>
    <definedName name="XRefPaste147" localSheetId="3" hidden="1">#REF!</definedName>
    <definedName name="XRefPaste147" hidden="1">#REF!</definedName>
    <definedName name="XRefPaste147Row" localSheetId="3" hidden="1">#REF!</definedName>
    <definedName name="XRefPaste147Row" hidden="1">#REF!</definedName>
    <definedName name="XRefPaste148" localSheetId="3" hidden="1">#REF!</definedName>
    <definedName name="XRefPaste148" hidden="1">#REF!</definedName>
    <definedName name="XRefPaste148Row" localSheetId="3" hidden="1">#REF!</definedName>
    <definedName name="XRefPaste148Row" hidden="1">#REF!</definedName>
    <definedName name="XRefPaste14Row" localSheetId="3" hidden="1">#REF!</definedName>
    <definedName name="XRefPaste14Row" hidden="1">#REF!</definedName>
    <definedName name="XRefPaste15" hidden="1">#REF!</definedName>
    <definedName name="XRefPaste15Row" localSheetId="3" hidden="1">#REF!</definedName>
    <definedName name="XRefPaste15Row" hidden="1">#REF!</definedName>
    <definedName name="XRefPaste16" hidden="1">#REF!</definedName>
    <definedName name="XRefPaste16Row" localSheetId="3" hidden="1">#REF!</definedName>
    <definedName name="XRefPaste17" hidden="1">#REF!</definedName>
    <definedName name="XRefPaste17Row" localSheetId="3" hidden="1">#REF!</definedName>
    <definedName name="XRefPaste17Row" hidden="1">#REF!</definedName>
    <definedName name="XRefPaste18" localSheetId="3" hidden="1">'VARIACION DEL ACTIVO NETO'!#REF!</definedName>
    <definedName name="XRefPaste18" hidden="1">#REF!</definedName>
    <definedName name="XRefPaste18Row" localSheetId="3" hidden="1">#REF!</definedName>
    <definedName name="XRefPaste18Row" hidden="1">#REF!</definedName>
    <definedName name="XRefPaste19" localSheetId="3" hidden="1">#REF!</definedName>
    <definedName name="XRefPaste19" hidden="1">#REF!</definedName>
    <definedName name="XRefPaste19Row" localSheetId="3" hidden="1">#REF!</definedName>
    <definedName name="XRefPaste19Row" hidden="1">#REF!</definedName>
    <definedName name="XRefPaste1Row" localSheetId="3" hidden="1">#REF!</definedName>
    <definedName name="XRefPaste1Row" hidden="1">#REF!</definedName>
    <definedName name="XRefPaste20" localSheetId="3" hidden="1">#REF!</definedName>
    <definedName name="XRefPaste20" hidden="1">#REF!</definedName>
    <definedName name="XRefPaste20Row" localSheetId="3" hidden="1">#REF!</definedName>
    <definedName name="XRefPaste21" localSheetId="3" hidden="1">#REF!</definedName>
    <definedName name="XRefPaste21" hidden="1">#REF!</definedName>
    <definedName name="XRefPaste21Row" localSheetId="3" hidden="1">#REF!</definedName>
    <definedName name="XRefPaste21Row" hidden="1">#REF!</definedName>
    <definedName name="XRefPaste22" localSheetId="3" hidden="1">#REF!</definedName>
    <definedName name="XRefPaste22" hidden="1">#REF!</definedName>
    <definedName name="XRefPaste22Row" localSheetId="3" hidden="1">#REF!</definedName>
    <definedName name="XRefPaste23" localSheetId="3" hidden="1">#REF!</definedName>
    <definedName name="XRefPaste23" hidden="1">#REF!</definedName>
    <definedName name="XRefPaste23Row" localSheetId="3" hidden="1">#REF!</definedName>
    <definedName name="XRefPaste24" localSheetId="3" hidden="1">#REF!</definedName>
    <definedName name="XRefPaste24" hidden="1">#REF!</definedName>
    <definedName name="XRefPaste24Row" localSheetId="3" hidden="1">#REF!</definedName>
    <definedName name="XRefPaste24Row" hidden="1">#REF!</definedName>
    <definedName name="XRefPaste25" localSheetId="3" hidden="1">#REF!</definedName>
    <definedName name="XRefPaste25" hidden="1">#REF!</definedName>
    <definedName name="XRefPaste25Row" localSheetId="3" hidden="1">#REF!</definedName>
    <definedName name="XRefPaste25Row" hidden="1">#REF!</definedName>
    <definedName name="XRefPaste26" localSheetId="3" hidden="1">#REF!</definedName>
    <definedName name="XRefPaste26" hidden="1">#REF!</definedName>
    <definedName name="XRefPaste26Row" localSheetId="3" hidden="1">#REF!</definedName>
    <definedName name="XRefPaste26Row" hidden="1">#REF!</definedName>
    <definedName name="XRefPaste27" localSheetId="3" hidden="1">#REF!</definedName>
    <definedName name="XRefPaste27" hidden="1">#REF!</definedName>
    <definedName name="XRefPaste27Row" localSheetId="3" hidden="1">#REF!</definedName>
    <definedName name="XRefPaste27Row" hidden="1">#REF!</definedName>
    <definedName name="XRefPaste28" localSheetId="3" hidden="1">#REF!</definedName>
    <definedName name="XRefPaste28" hidden="1">#REF!</definedName>
    <definedName name="XRefPaste28Row" localSheetId="3" hidden="1">#REF!</definedName>
    <definedName name="XRefPaste28Row" hidden="1">#REF!</definedName>
    <definedName name="XRefPaste29" localSheetId="3" hidden="1">#REF!</definedName>
    <definedName name="XRefPaste29" hidden="1">#REF!</definedName>
    <definedName name="XRefPaste29Row" localSheetId="3" hidden="1">#REF!</definedName>
    <definedName name="XRefPaste29Row" hidden="1">#REF!</definedName>
    <definedName name="XRefPaste2Row" localSheetId="3" hidden="1">#REF!</definedName>
    <definedName name="XRefPaste2Row" hidden="1">#REF!</definedName>
    <definedName name="XRefPaste30" localSheetId="3" hidden="1">#REF!</definedName>
    <definedName name="XRefPaste30" hidden="1">#REF!</definedName>
    <definedName name="XRefPaste30Row" localSheetId="3" hidden="1">#REF!</definedName>
    <definedName name="XRefPaste31" localSheetId="3" hidden="1">#REF!</definedName>
    <definedName name="XRefPaste31" hidden="1">#REF!</definedName>
    <definedName name="XRefPaste31Row" localSheetId="3" hidden="1">#REF!</definedName>
    <definedName name="XRefPaste32" localSheetId="3" hidden="1">#REF!</definedName>
    <definedName name="XRefPaste32" hidden="1">#REF!</definedName>
    <definedName name="XRefPaste32Row" localSheetId="3" hidden="1">#REF!</definedName>
    <definedName name="XRefPaste32Row" hidden="1">#REF!</definedName>
    <definedName name="XRefPaste33" hidden="1">#REF!</definedName>
    <definedName name="XRefPaste33Row" localSheetId="3" hidden="1">#REF!</definedName>
    <definedName name="XRefPaste33Row" hidden="1">#REF!</definedName>
    <definedName name="XRefPaste34" localSheetId="3" hidden="1">#REF!</definedName>
    <definedName name="XRefPaste34" hidden="1">#REF!</definedName>
    <definedName name="XRefPaste34Row" localSheetId="3" hidden="1">#REF!</definedName>
    <definedName name="XRefPaste34Row" hidden="1">#REF!</definedName>
    <definedName name="XRefPaste35" hidden="1">#REF!</definedName>
    <definedName name="XRefPaste35Row" localSheetId="3" hidden="1">#REF!</definedName>
    <definedName name="XRefPaste35Row" hidden="1">#REF!</definedName>
    <definedName name="XRefPaste36" localSheetId="3" hidden="1">#REF!</definedName>
    <definedName name="XRefPaste36" hidden="1">#REF!</definedName>
    <definedName name="XRefPaste36Row" localSheetId="3" hidden="1">#REF!</definedName>
    <definedName name="XRefPaste36Row" hidden="1">#REF!</definedName>
    <definedName name="XRefPaste37" localSheetId="3" hidden="1">#REF!</definedName>
    <definedName name="XRefPaste37" hidden="1">#REF!</definedName>
    <definedName name="XRefPaste37Row" localSheetId="3" hidden="1">#REF!</definedName>
    <definedName name="XRefPaste37Row" hidden="1">#REF!</definedName>
    <definedName name="XRefPaste38" localSheetId="3" hidden="1">#REF!</definedName>
    <definedName name="XRefPaste38" hidden="1">#REF!</definedName>
    <definedName name="XRefPaste38Row" localSheetId="3" hidden="1">#REF!</definedName>
    <definedName name="XRefPaste38Row" hidden="1">#REF!</definedName>
    <definedName name="XRefPaste39" localSheetId="3" hidden="1">#REF!</definedName>
    <definedName name="XRefPaste39" hidden="1">#REF!</definedName>
    <definedName name="XRefPaste39Row" localSheetId="3" hidden="1">#REF!</definedName>
    <definedName name="XRefPaste39Row" hidden="1">#REF!</definedName>
    <definedName name="XRefPaste3Row" localSheetId="3" hidden="1">#REF!</definedName>
    <definedName name="XRefPaste40" localSheetId="3" hidden="1">#REF!</definedName>
    <definedName name="XRefPaste40" hidden="1">#REF!</definedName>
    <definedName name="XRefPaste40Row" localSheetId="3" hidden="1">#REF!</definedName>
    <definedName name="XRefPaste40Row" hidden="1">#REF!</definedName>
    <definedName name="XRefPaste41" localSheetId="3" hidden="1">#REF!</definedName>
    <definedName name="XRefPaste41" hidden="1">#REF!</definedName>
    <definedName name="XRefPaste41Row" localSheetId="3" hidden="1">#REF!</definedName>
    <definedName name="XRefPaste41Row" hidden="1">#REF!</definedName>
    <definedName name="XRefPaste42" localSheetId="3" hidden="1">#REF!</definedName>
    <definedName name="XRefPaste42" hidden="1">#REF!</definedName>
    <definedName name="XRefPaste42Row" localSheetId="3" hidden="1">#REF!</definedName>
    <definedName name="XRefPaste42Row" hidden="1">#REF!</definedName>
    <definedName name="XRefPaste43" localSheetId="3" hidden="1">#REF!</definedName>
    <definedName name="XRefPaste43" hidden="1">#REF!</definedName>
    <definedName name="XRefPaste43Row" localSheetId="3" hidden="1">#REF!</definedName>
    <definedName name="XRefPaste43Row" hidden="1">#REF!</definedName>
    <definedName name="XRefPaste44" localSheetId="3" hidden="1">#REF!</definedName>
    <definedName name="XRefPaste44" hidden="1">#REF!</definedName>
    <definedName name="XRefPaste44Row" localSheetId="3" hidden="1">#REF!</definedName>
    <definedName name="XRefPaste44Row" hidden="1">#REF!</definedName>
    <definedName name="XRefPaste45" localSheetId="3" hidden="1">#REF!</definedName>
    <definedName name="XRefPaste45" hidden="1">#REF!</definedName>
    <definedName name="XRefPaste45Row" localSheetId="3" hidden="1">#REF!</definedName>
    <definedName name="XRefPaste45Row" hidden="1">#REF!</definedName>
    <definedName name="XRefPaste46" localSheetId="3" hidden="1">#REF!</definedName>
    <definedName name="XRefPaste46" hidden="1">#REF!</definedName>
    <definedName name="XRefPaste46Row" localSheetId="3" hidden="1">#REF!</definedName>
    <definedName name="XRefPaste46Row" hidden="1">#REF!</definedName>
    <definedName name="XRefPaste47" localSheetId="3" hidden="1">#REF!</definedName>
    <definedName name="XRefPaste47" hidden="1">#REF!</definedName>
    <definedName name="XRefPaste47Row" localSheetId="3" hidden="1">#REF!</definedName>
    <definedName name="XRefPaste47Row" hidden="1">#REF!</definedName>
    <definedName name="XRefPaste48" localSheetId="3" hidden="1">#REF!</definedName>
    <definedName name="XRefPaste48" hidden="1">#REF!</definedName>
    <definedName name="XRefPaste48Row" localSheetId="3" hidden="1">#REF!</definedName>
    <definedName name="XRefPaste48Row" hidden="1">#REF!</definedName>
    <definedName name="XRefPaste49" localSheetId="3" hidden="1">#REF!</definedName>
    <definedName name="XRefPaste49" hidden="1">#REF!</definedName>
    <definedName name="XRefPaste49Row" localSheetId="3" hidden="1">#REF!</definedName>
    <definedName name="XRefPaste49Row" hidden="1">#REF!</definedName>
    <definedName name="XRefPaste4Row" localSheetId="3" hidden="1">#REF!</definedName>
    <definedName name="XRefPaste4Row" hidden="1">#REF!</definedName>
    <definedName name="XRefPaste5" localSheetId="3" hidden="1">'VARIACION DEL ACTIVO NETO'!#REF!</definedName>
    <definedName name="XRefPaste50" localSheetId="3" hidden="1">#REF!</definedName>
    <definedName name="XRefPaste50" hidden="1">#REF!</definedName>
    <definedName name="XRefPaste50Row" localSheetId="3" hidden="1">#REF!</definedName>
    <definedName name="XRefPaste50Row" hidden="1">#REF!</definedName>
    <definedName name="XRefPaste51" localSheetId="3" hidden="1">#REF!</definedName>
    <definedName name="XRefPaste51" hidden="1">#REF!</definedName>
    <definedName name="XRefPaste51Row" localSheetId="3" hidden="1">#REF!</definedName>
    <definedName name="XRefPaste51Row" hidden="1">#REF!</definedName>
    <definedName name="XRefPaste52" localSheetId="3" hidden="1">#REF!</definedName>
    <definedName name="XRefPaste52" hidden="1">#REF!</definedName>
    <definedName name="XRefPaste52Row" localSheetId="3" hidden="1">#REF!</definedName>
    <definedName name="XRefPaste52Row" hidden="1">#REF!</definedName>
    <definedName name="XRefPaste53" localSheetId="3" hidden="1">#REF!</definedName>
    <definedName name="XRefPaste53" hidden="1">#REF!</definedName>
    <definedName name="XRefPaste53Row" localSheetId="3" hidden="1">#REF!</definedName>
    <definedName name="XRefPaste53Row" hidden="1">#REF!</definedName>
    <definedName name="XRefPaste54" localSheetId="3" hidden="1">#REF!</definedName>
    <definedName name="XRefPaste54" hidden="1">#REF!</definedName>
    <definedName name="XRefPaste54Row" localSheetId="3" hidden="1">#REF!</definedName>
    <definedName name="XRefPaste54Row" hidden="1">#REF!</definedName>
    <definedName name="XRefPaste55" localSheetId="3" hidden="1">#REF!</definedName>
    <definedName name="XRefPaste55" hidden="1">#REF!</definedName>
    <definedName name="XRefPaste55Row" localSheetId="3" hidden="1">#REF!</definedName>
    <definedName name="XRefPaste55Row" hidden="1">#REF!</definedName>
    <definedName name="XRefPaste56" localSheetId="3" hidden="1">#REF!</definedName>
    <definedName name="XRefPaste56" hidden="1">#REF!</definedName>
    <definedName name="XRefPaste56Row" localSheetId="3" hidden="1">#REF!</definedName>
    <definedName name="XRefPaste56Row" hidden="1">#REF!</definedName>
    <definedName name="XRefPaste57" localSheetId="3" hidden="1">#REF!</definedName>
    <definedName name="XRefPaste57" hidden="1">#REF!</definedName>
    <definedName name="XRefPaste57Row" localSheetId="3" hidden="1">#REF!</definedName>
    <definedName name="XRefPaste57Row" hidden="1">#REF!</definedName>
    <definedName name="XRefPaste58" hidden="1">#REF!</definedName>
    <definedName name="XRefPaste58Row" localSheetId="3" hidden="1">#REF!</definedName>
    <definedName name="XRefPaste58Row" hidden="1">#REF!</definedName>
    <definedName name="XRefPaste59" hidden="1">#REF!</definedName>
    <definedName name="XRefPaste59Row" localSheetId="3" hidden="1">#REF!</definedName>
    <definedName name="XRefPaste59Row" hidden="1">#REF!</definedName>
    <definedName name="XRefPaste5Row" localSheetId="3" hidden="1">#REF!</definedName>
    <definedName name="XRefPaste5Row" hidden="1">#REF!</definedName>
    <definedName name="XRefPaste6" localSheetId="3" hidden="1">#REF!</definedName>
    <definedName name="XRefPaste60" hidden="1">#REF!</definedName>
    <definedName name="XRefPaste60Row" localSheetId="3" hidden="1">#REF!</definedName>
    <definedName name="XRefPaste60Row" hidden="1">#REF!</definedName>
    <definedName name="XRefPaste61" hidden="1">#REF!</definedName>
    <definedName name="XRefPaste61Row" localSheetId="3" hidden="1">#REF!</definedName>
    <definedName name="XRefPaste61Row" hidden="1">#REF!</definedName>
    <definedName name="XRefPaste62" hidden="1">#REF!</definedName>
    <definedName name="XRefPaste62Row" localSheetId="3" hidden="1">#REF!</definedName>
    <definedName name="XRefPaste62Row" hidden="1">#REF!</definedName>
    <definedName name="XRefPaste63" hidden="1">#REF!</definedName>
    <definedName name="XRefPaste63Row" localSheetId="3" hidden="1">#REF!</definedName>
    <definedName name="XRefPaste63Row" hidden="1">#REF!</definedName>
    <definedName name="XRefPaste64" localSheetId="3" hidden="1">#REF!</definedName>
    <definedName name="XRefPaste64" hidden="1">#REF!</definedName>
    <definedName name="XRefPaste64Row" localSheetId="3" hidden="1">#REF!</definedName>
    <definedName name="XRefPaste64Row" hidden="1">#REF!</definedName>
    <definedName name="XRefPaste65" hidden="1">#REF!</definedName>
    <definedName name="XRefPaste65Row" localSheetId="3" hidden="1">#REF!</definedName>
    <definedName name="XRefPaste65Row" hidden="1">#REF!</definedName>
    <definedName name="XRefPaste66" hidden="1">#REF!</definedName>
    <definedName name="XRefPaste66Row" localSheetId="3" hidden="1">#REF!</definedName>
    <definedName name="XRefPaste66Row" hidden="1">#REF!</definedName>
    <definedName name="XRefPaste67" localSheetId="3" hidden="1">#REF!</definedName>
    <definedName name="XRefPaste67" hidden="1">#REF!</definedName>
    <definedName name="XRefPaste67Row" localSheetId="3" hidden="1">#REF!</definedName>
    <definedName name="XRefPaste67Row" hidden="1">#REF!</definedName>
    <definedName name="XRefPaste68" hidden="1">#REF!</definedName>
    <definedName name="XRefPaste68Row" localSheetId="3" hidden="1">#REF!</definedName>
    <definedName name="XRefPaste68Row" hidden="1">#REF!</definedName>
    <definedName name="XRefPaste69" hidden="1">#REF!</definedName>
    <definedName name="XRefPaste69Row" localSheetId="3" hidden="1">#REF!</definedName>
    <definedName name="XRefPaste69Row" hidden="1">#REF!</definedName>
    <definedName name="XRefPaste6Row" localSheetId="3" hidden="1">#REF!</definedName>
    <definedName name="XRefPaste6Row" hidden="1">#REF!</definedName>
    <definedName name="XRefPaste7" localSheetId="3" hidden="1">#REF!</definedName>
    <definedName name="XRefPaste7" hidden="1">#REF!</definedName>
    <definedName name="XRefPaste70" hidden="1">#REF!</definedName>
    <definedName name="XRefPaste70Row" localSheetId="3" hidden="1">#REF!</definedName>
    <definedName name="XRefPaste70Row" hidden="1">#REF!</definedName>
    <definedName name="XRefPaste71" hidden="1">#REF!</definedName>
    <definedName name="XRefPaste71Row" localSheetId="3" hidden="1">#REF!</definedName>
    <definedName name="XRefPaste71Row" hidden="1">#REF!</definedName>
    <definedName name="XRefPaste72" localSheetId="3" hidden="1">#REF!</definedName>
    <definedName name="XRefPaste72" hidden="1">#REF!</definedName>
    <definedName name="XRefPaste72Row" localSheetId="3" hidden="1">#REF!</definedName>
    <definedName name="XRefPaste72Row" hidden="1">#REF!</definedName>
    <definedName name="XRefPaste73" localSheetId="3" hidden="1">#REF!</definedName>
    <definedName name="XRefPaste73" hidden="1">#REF!</definedName>
    <definedName name="XRefPaste73Row" localSheetId="3" hidden="1">#REF!</definedName>
    <definedName name="XRefPaste73Row" hidden="1">#REF!</definedName>
    <definedName name="XRefPaste74" localSheetId="3" hidden="1">#REF!</definedName>
    <definedName name="XRefPaste74" hidden="1">#REF!</definedName>
    <definedName name="XRefPaste74Row" localSheetId="3" hidden="1">#REF!</definedName>
    <definedName name="XRefPaste74Row" hidden="1">#REF!</definedName>
    <definedName name="XRefPaste75" localSheetId="3" hidden="1">#REF!</definedName>
    <definedName name="XRefPaste75" hidden="1">#REF!</definedName>
    <definedName name="XRefPaste75Row" localSheetId="3" hidden="1">#REF!</definedName>
    <definedName name="XRefPaste75Row" hidden="1">#REF!</definedName>
    <definedName name="XRefPaste76" localSheetId="3" hidden="1">#REF!</definedName>
    <definedName name="XRefPaste76" hidden="1">#REF!</definedName>
    <definedName name="XRefPaste76Row" localSheetId="3" hidden="1">#REF!</definedName>
    <definedName name="XRefPaste76Row" hidden="1">#REF!</definedName>
    <definedName name="XRefPaste77" localSheetId="3" hidden="1">#REF!</definedName>
    <definedName name="XRefPaste77" hidden="1">#REF!</definedName>
    <definedName name="XRefPaste77Row" localSheetId="3" hidden="1">#REF!</definedName>
    <definedName name="XRefPaste77Row" hidden="1">#REF!</definedName>
    <definedName name="XRefPaste78" localSheetId="3" hidden="1">#REF!</definedName>
    <definedName name="XRefPaste78" hidden="1">#REF!</definedName>
    <definedName name="XRefPaste78Row" localSheetId="3" hidden="1">#REF!</definedName>
    <definedName name="XRefPaste78Row" hidden="1">#REF!</definedName>
    <definedName name="XRefPaste79" localSheetId="3" hidden="1">#REF!</definedName>
    <definedName name="XRefPaste79" hidden="1">#REF!</definedName>
    <definedName name="XRefPaste79Row" localSheetId="3" hidden="1">#REF!</definedName>
    <definedName name="XRefPaste79Row" hidden="1">#REF!</definedName>
    <definedName name="XRefPaste7Row" localSheetId="3" hidden="1">#REF!</definedName>
    <definedName name="XRefPaste7Row" hidden="1">#REF!</definedName>
    <definedName name="XRefPaste8" localSheetId="3" hidden="1">#REF!</definedName>
    <definedName name="XRefPaste8" hidden="1">#REF!</definedName>
    <definedName name="XRefPaste80" localSheetId="3" hidden="1">#REF!</definedName>
    <definedName name="XRefPaste80" hidden="1">#REF!</definedName>
    <definedName name="XRefPaste80Row" localSheetId="3" hidden="1">#REF!</definedName>
    <definedName name="XRefPaste80Row" hidden="1">#REF!</definedName>
    <definedName name="XRefPaste81" localSheetId="3" hidden="1">#REF!</definedName>
    <definedName name="XRefPaste81" hidden="1">#REF!</definedName>
    <definedName name="XRefPaste81Row" localSheetId="3" hidden="1">#REF!</definedName>
    <definedName name="XRefPaste81Row" hidden="1">#REF!</definedName>
    <definedName name="XRefPaste82" localSheetId="3" hidden="1">#REF!</definedName>
    <definedName name="XRefPaste82" hidden="1">#REF!</definedName>
    <definedName name="XRefPaste82Row" localSheetId="3" hidden="1">#REF!</definedName>
    <definedName name="XRefPaste82Row" hidden="1">#REF!</definedName>
    <definedName name="XRefPaste83" localSheetId="3" hidden="1">#REF!</definedName>
    <definedName name="XRefPaste83" hidden="1">#REF!</definedName>
    <definedName name="XRefPaste83Row" localSheetId="3" hidden="1">#REF!</definedName>
    <definedName name="XRefPaste83Row" hidden="1">#REF!</definedName>
    <definedName name="XRefPaste84" localSheetId="3" hidden="1">#REF!</definedName>
    <definedName name="XRefPaste84" hidden="1">#REF!</definedName>
    <definedName name="XRefPaste84Row" localSheetId="3" hidden="1">#REF!</definedName>
    <definedName name="XRefPaste84Row" hidden="1">#REF!</definedName>
    <definedName name="XRefPaste85" localSheetId="3" hidden="1">#REF!</definedName>
    <definedName name="XRefPaste85" hidden="1">#REF!</definedName>
    <definedName name="XRefPaste85Row" localSheetId="3" hidden="1">#REF!</definedName>
    <definedName name="XRefPaste85Row" hidden="1">#REF!</definedName>
    <definedName name="XRefPaste86" localSheetId="3" hidden="1">#REF!</definedName>
    <definedName name="XRefPaste86" hidden="1">#REF!</definedName>
    <definedName name="XRefPaste86Row" localSheetId="3" hidden="1">#REF!</definedName>
    <definedName name="XRefPaste86Row" hidden="1">#REF!</definedName>
    <definedName name="XRefPaste87" localSheetId="3" hidden="1">#REF!</definedName>
    <definedName name="XRefPaste87" hidden="1">#REF!</definedName>
    <definedName name="XRefPaste87Row" localSheetId="3" hidden="1">#REF!</definedName>
    <definedName name="XRefPaste87Row" hidden="1">#REF!</definedName>
    <definedName name="XRefPaste88" localSheetId="3" hidden="1">#REF!</definedName>
    <definedName name="XRefPaste88" hidden="1">#REF!</definedName>
    <definedName name="XRefPaste88Row" localSheetId="3" hidden="1">#REF!</definedName>
    <definedName name="XRefPaste88Row" hidden="1">#REF!</definedName>
    <definedName name="XRefPaste89" localSheetId="3" hidden="1">#REF!</definedName>
    <definedName name="XRefPaste89" hidden="1">#REF!</definedName>
    <definedName name="XRefPaste89Row" localSheetId="3" hidden="1">#REF!</definedName>
    <definedName name="XRefPaste89Row" hidden="1">#REF!</definedName>
    <definedName name="XRefPaste8Row" localSheetId="3" hidden="1">#REF!</definedName>
    <definedName name="XRefPaste8Row" hidden="1">#REF!</definedName>
    <definedName name="XRefPaste9" hidden="1">#REF!</definedName>
    <definedName name="XRefPaste90" localSheetId="3" hidden="1">#REF!</definedName>
    <definedName name="XRefPaste90" hidden="1">#REF!</definedName>
    <definedName name="XRefPaste90Row" localSheetId="3" hidden="1">#REF!</definedName>
    <definedName name="XRefPaste90Row" hidden="1">#REF!</definedName>
    <definedName name="XRefPaste91" localSheetId="3" hidden="1">#REF!</definedName>
    <definedName name="XRefPaste91" hidden="1">#REF!</definedName>
    <definedName name="XRefPaste91Row" localSheetId="3" hidden="1">#REF!</definedName>
    <definedName name="XRefPaste91Row" hidden="1">#REF!</definedName>
    <definedName name="XRefPaste92" localSheetId="3" hidden="1">#REF!</definedName>
    <definedName name="XRefPaste92" hidden="1">#REF!</definedName>
    <definedName name="XRefPaste92Row" localSheetId="3" hidden="1">#REF!</definedName>
    <definedName name="XRefPaste92Row" hidden="1">#REF!</definedName>
    <definedName name="XRefPaste93" localSheetId="3" hidden="1">#REF!</definedName>
    <definedName name="XRefPaste93" hidden="1">#REF!</definedName>
    <definedName name="XRefPaste93Row" localSheetId="3" hidden="1">#REF!</definedName>
    <definedName name="XRefPaste93Row" hidden="1">#REF!</definedName>
    <definedName name="XRefPaste94" localSheetId="3" hidden="1">#REF!</definedName>
    <definedName name="XRefPaste94" hidden="1">#REF!</definedName>
    <definedName name="XRefPaste94Row" localSheetId="3" hidden="1">#REF!</definedName>
    <definedName name="XRefPaste94Row" hidden="1">#REF!</definedName>
    <definedName name="XRefPaste95" localSheetId="3" hidden="1">#REF!</definedName>
    <definedName name="XRefPaste95" hidden="1">#REF!</definedName>
    <definedName name="XRefPaste95Row" localSheetId="3" hidden="1">#REF!</definedName>
    <definedName name="XRefPaste95Row" hidden="1">#REF!</definedName>
    <definedName name="XRefPaste96" localSheetId="3" hidden="1">#REF!</definedName>
    <definedName name="XRefPaste96" hidden="1">#REF!</definedName>
    <definedName name="XRefPaste96Row" localSheetId="3" hidden="1">#REF!</definedName>
    <definedName name="XRefPaste96Row" hidden="1">#REF!</definedName>
    <definedName name="XRefPaste97" localSheetId="3" hidden="1">#REF!</definedName>
    <definedName name="XRefPaste97" hidden="1">#REF!</definedName>
    <definedName name="XRefPaste97Row" localSheetId="3" hidden="1">#REF!</definedName>
    <definedName name="XRefPaste97Row" hidden="1">#REF!</definedName>
    <definedName name="XRefPaste98" localSheetId="3" hidden="1">#REF!</definedName>
    <definedName name="XRefPaste98" hidden="1">#REF!</definedName>
    <definedName name="XRefPaste98Row" localSheetId="3" hidden="1">#REF!</definedName>
    <definedName name="XRefPaste98Row" hidden="1">#REF!</definedName>
    <definedName name="XRefPaste99" localSheetId="3" hidden="1">#REF!</definedName>
    <definedName name="XRefPaste99" hidden="1">#REF!</definedName>
    <definedName name="XRefPaste99Row" localSheetId="3" hidden="1">#REF!</definedName>
    <definedName name="XRefPaste99Row" hidden="1">#REF!</definedName>
    <definedName name="XRefPaste9Row" localSheetId="3" hidden="1">#REF!</definedName>
    <definedName name="XRefPaste9Row" hidden="1">#REF!</definedName>
    <definedName name="XRefPasteRangeCount" localSheetId="3" hidden="1">6</definedName>
    <definedName name="XRefPasteRangeCount" hidden="1">1</definedName>
    <definedName name="xx">#REF!</definedName>
    <definedName name="Z_5FCC9217_B3E9_4B91_A943_5F21728EBEE9_.wvu.PrintArea" localSheetId="0" hidden="1">'ACTIVO NETO'!$A$5:$F$5</definedName>
    <definedName name="Z_5FCC9217_B3E9_4B91_A943_5F21728EBEE9_.wvu.PrintArea" localSheetId="1" hidden="1">'ESTADO DE INGRESOS Y EGRESOS'!$A$5:$F$5</definedName>
    <definedName name="Z_5FCC9217_B3E9_4B91_A943_5F21728EBEE9_.wvu.PrintArea" localSheetId="2" hidden="1">'FLUJO DE EFECTIVO'!#REF!</definedName>
    <definedName name="Z_5FCC9217_B3E9_4B91_A943_5F21728EBEE9_.wvu.PrintArea" localSheetId="4" hidden="1">NOTAS!$A$7:$L$131</definedName>
    <definedName name="Z_5FCC9217_B3E9_4B91_A943_5F21728EBEE9_.wvu.PrintArea" localSheetId="3" hidden="1">'VARIACION DEL ACTIVO NETO'!#REF!</definedName>
    <definedName name="Z_5FCC9217_B3E9_4B91_A943_5F21728EBEE9_.wvu.Rows" localSheetId="2" hidden="1">'FLUJO DE EFECTIVO'!#REF!</definedName>
    <definedName name="Z_7015FC6D_0680_4B00_AA0E_B83DA1D0B666_.wvu.PrintArea" localSheetId="0" hidden="1">'ACTIVO NETO'!$A$5:$F$5</definedName>
    <definedName name="Z_7015FC6D_0680_4B00_AA0E_B83DA1D0B666_.wvu.PrintArea" localSheetId="1" hidden="1">'ESTADO DE INGRESOS Y EGRESOS'!$A$5:$F$5</definedName>
    <definedName name="Z_7015FC6D_0680_4B00_AA0E_B83DA1D0B666_.wvu.PrintArea" localSheetId="2" hidden="1">'FLUJO DE EFECTIVO'!#REF!</definedName>
    <definedName name="Z_7015FC6D_0680_4B00_AA0E_B83DA1D0B666_.wvu.PrintArea" localSheetId="4" hidden="1">NOTAS!$A$7:$L$131</definedName>
    <definedName name="Z_7015FC6D_0680_4B00_AA0E_B83DA1D0B666_.wvu.PrintArea" localSheetId="3" hidden="1">'VARIACION DEL ACTIVO NETO'!#REF!</definedName>
    <definedName name="Z_7015FC6D_0680_4B00_AA0E_B83DA1D0B666_.wvu.Rows" localSheetId="2" hidden="1">'FLUJO DE EFECTIVO'!#REF!</definedName>
    <definedName name="Z_970CBB53_F4B3_462F_AEFE_2BC403F5F0AD_.wvu.PrintArea" localSheetId="4" hidden="1">NOTAS!$A$7:$L$131</definedName>
    <definedName name="Z_B9F63820_5C32_455A_BC9D_0BE84D6B0867_.wvu.PrintArea" localSheetId="0" hidden="1">'ACTIVO NETO'!$A$5:$F$5</definedName>
    <definedName name="Z_B9F63820_5C32_455A_BC9D_0BE84D6B0867_.wvu.PrintArea" localSheetId="1" hidden="1">'ESTADO DE INGRESOS Y EGRESOS'!$A$5:$F$5</definedName>
    <definedName name="Z_B9F63820_5C32_455A_BC9D_0BE84D6B0867_.wvu.PrintArea" localSheetId="2" hidden="1">'FLUJO DE EFECTIVO'!#REF!</definedName>
    <definedName name="Z_B9F63820_5C32_455A_BC9D_0BE84D6B0867_.wvu.PrintArea" localSheetId="3" hidden="1">'VARIACION DEL ACTIVO NETO'!#REF!</definedName>
    <definedName name="Z_B9F63820_5C32_455A_BC9D_0BE84D6B0867_.wvu.Rows" localSheetId="2" hidden="1">'FLUJO DE EFECTIVO'!#REF!</definedName>
    <definedName name="Z_F3648BCD_1CED_4BBB_AE63_37BDB925883F_.wvu.PrintArea" localSheetId="0" hidden="1">'ACTIVO NETO'!$A$5:$F$5</definedName>
    <definedName name="Z_F3648BCD_1CED_4BBB_AE63_37BDB925883F_.wvu.PrintArea" localSheetId="1" hidden="1">'ESTADO DE INGRESOS Y EGRESOS'!$A$5:$F$5</definedName>
    <definedName name="Z_F3648BCD_1CED_4BBB_AE63_37BDB925883F_.wvu.PrintArea" localSheetId="2" hidden="1">'FLUJO DE EFECTIVO'!#REF!</definedName>
    <definedName name="Z_F3648BCD_1CED_4BBB_AE63_37BDB925883F_.wvu.PrintArea" localSheetId="4" hidden="1">NOTAS!$A$7:$L$131</definedName>
    <definedName name="Z_F3648BCD_1CED_4BBB_AE63_37BDB925883F_.wvu.PrintArea" localSheetId="3" hidden="1">'VARIACION DEL ACTIVO NETO'!#REF!</definedName>
    <definedName name="Z_F3648BCD_1CED_4BBB_AE63_37BDB925883F_.wvu.Rows" localSheetId="2" hidden="1">'FLUJO DE EFECTIVO'!#REF!</definedName>
    <definedName name="zdfd" localSheetId="4" hidden="1">#REF!</definedName>
    <definedName name="zdfd" hidden="1">#REF!</definedName>
  </definedNames>
  <calcPr calcId="191028"/>
  <customWorkbookViews>
    <customWorkbookView name="Yohana Benitez - Vista personalizada" guid="{B9F63820-5C32-455A-BC9D-0BE84D6B0867}" mergeInterval="0" personalView="1" maximized="1" xWindow="-8" yWindow="-8" windowWidth="1382" windowHeight="744" tabRatio="954" activeSheetId="9"/>
    <customWorkbookView name="Alejandro Otazú - Vista personalizada" guid="{7015FC6D-0680-4B00-AA0E-B83DA1D0B666}" mergeInterval="0" personalView="1" maximized="1" xWindow="-9" yWindow="-9" windowWidth="1938" windowHeight="1048" tabRatio="954" activeSheetId="9"/>
    <customWorkbookView name="Shirley Vichini - Vista personalizada" guid="{5FCC9217-B3E9-4B91-A943-5F21728EBEE9}" mergeInterval="0" personalView="1" maximized="1" xWindow="-9" yWindow="-9" windowWidth="1938" windowHeight="1048" tabRatio="954" activeSheetId="9"/>
    <customWorkbookView name="Dahiana Sanchez - Vista personalizada" guid="{F3648BCD-1CED-4BBB-AE63-37BDB925883F}" mergeInterval="0" personalView="1" maximized="1" xWindow="-9" yWindow="-9" windowWidth="1938" windowHeight="1048" tabRatio="954" activeSheetId="9"/>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734" uniqueCount="334">
  <si>
    <t>Índice</t>
  </si>
  <si>
    <t>ACTIVO</t>
  </si>
  <si>
    <t>Inversiones</t>
  </si>
  <si>
    <t>TOTAL ACTIVO BRUTO</t>
  </si>
  <si>
    <t>PASIVO</t>
  </si>
  <si>
    <t>TOTAL ACTIVO NETO</t>
  </si>
  <si>
    <t>CUOTAS PARTES EN CIRCULACION</t>
  </si>
  <si>
    <t>VALOR CUOTA PARTE AL CIERRE</t>
  </si>
  <si>
    <t>INGRESOS</t>
  </si>
  <si>
    <t>Resultados por tenencia de inversiones</t>
  </si>
  <si>
    <t>TOTAL INGRESOS</t>
  </si>
  <si>
    <t>EGRESOS</t>
  </si>
  <si>
    <t>TOTAL EGRESOS</t>
  </si>
  <si>
    <t>RESULTADO DEL EJERCICIO</t>
  </si>
  <si>
    <t>Actividades Operativas</t>
  </si>
  <si>
    <t>Cambios en activos y pasivos operativos</t>
  </si>
  <si>
    <t>Pago por comisiones de administración</t>
  </si>
  <si>
    <t>Actividades de Financiación</t>
  </si>
  <si>
    <t>Rescates</t>
  </si>
  <si>
    <t>Suscripciones</t>
  </si>
  <si>
    <t>Las 8 notas que se acompañan forman parte integrante de los estados financieros.</t>
  </si>
  <si>
    <t>ESTADO DE VARIACION DEL ACTIVO NETO</t>
  </si>
  <si>
    <t>CUENTAS</t>
  </si>
  <si>
    <t>1.1) Naturaleza Jurídica y Características del Fondo</t>
  </si>
  <si>
    <t>1.2) Autorización de Funcionamiento</t>
  </si>
  <si>
    <t>1.3) Políticas de inversión, diversificación de las inversiones, liquidez, reparto de beneficios y endeudamiento.</t>
  </si>
  <si>
    <t>Políticas de Inversión</t>
  </si>
  <si>
    <t>Diversificación de las Inversiones</t>
  </si>
  <si>
    <t>Diversificación de las inversiones respecto al activo total del Fondo Mutuo: Instrumento Financiero</t>
  </si>
  <si>
    <t>Mínimo</t>
  </si>
  <si>
    <t>Máximo</t>
  </si>
  <si>
    <t>Políticas de liquidez</t>
  </si>
  <si>
    <t>Política de Reparto de Beneficios</t>
  </si>
  <si>
    <t>Políticas de endeudamiento</t>
  </si>
  <si>
    <t>NOTA 2. INFORMACIÓN SOBRE LA ADMINISTRADORA</t>
  </si>
  <si>
    <t>2.1) Razón social de la Administradora</t>
  </si>
  <si>
    <t>2.2) Entidad encargada de la custodia</t>
  </si>
  <si>
    <t>NOTA 3. CRITERIOS CONTABLES APLICADOS</t>
  </si>
  <si>
    <t>CONCEPTO</t>
  </si>
  <si>
    <t>Total</t>
  </si>
  <si>
    <t xml:space="preserve">MES </t>
  </si>
  <si>
    <t xml:space="preserve">N° DE PARTICIPES </t>
  </si>
  <si>
    <t>1er. Trimestre</t>
  </si>
  <si>
    <t xml:space="preserve">Enero </t>
  </si>
  <si>
    <t>Febrero</t>
  </si>
  <si>
    <t>Marzo</t>
  </si>
  <si>
    <t>NOTA 4. COMPOSICION DE CUENTAS</t>
  </si>
  <si>
    <t>4.2 ) Inversiones</t>
  </si>
  <si>
    <t>Instrumento</t>
  </si>
  <si>
    <t>Emisor</t>
  </si>
  <si>
    <t>Sector</t>
  </si>
  <si>
    <t>País</t>
  </si>
  <si>
    <t>Fecha de
Compra</t>
  </si>
  <si>
    <t>Fecha de 
Vencimiento</t>
  </si>
  <si>
    <t>Moneda</t>
  </si>
  <si>
    <t>Tasa de Interés</t>
  </si>
  <si>
    <t>% De las Inversiones
con relación al Activo del Fondo</t>
  </si>
  <si>
    <t>%De las Inversiones según Reglam. Interno</t>
  </si>
  <si>
    <t>% De las Inversiones por Grupo Económico</t>
  </si>
  <si>
    <t>A continuación se detalla la composición:</t>
  </si>
  <si>
    <t>TOTAL</t>
  </si>
  <si>
    <t>NOTA 5:  IMPUESTO A LA RENTA</t>
  </si>
  <si>
    <t>NOTA 6:  CONTINGENCIA</t>
  </si>
  <si>
    <t>NOTA 7: OTROS ASUNTOS RELEVANTES</t>
  </si>
  <si>
    <t>NOTA 8. HECHOS POSTERIORES</t>
  </si>
  <si>
    <t>GS</t>
  </si>
  <si>
    <t>Efectivo y equivalentes de efectivo</t>
  </si>
  <si>
    <t>(Nota 4.5)</t>
  </si>
  <si>
    <t>(expresados en guaraníes)</t>
  </si>
  <si>
    <t xml:space="preserve">ESTADO DEL ACTIVO NETO </t>
  </si>
  <si>
    <t>(Nota 4.1)</t>
  </si>
  <si>
    <t>(Nota 4.2)</t>
  </si>
  <si>
    <t>Acreedores por operaciones</t>
  </si>
  <si>
    <t>(Nota 4.3)</t>
  </si>
  <si>
    <t>Comisiones a pagar a la administradora</t>
  </si>
  <si>
    <t>(Nota 4.4)</t>
  </si>
  <si>
    <t>Rescates a pagar</t>
  </si>
  <si>
    <t>(Nota 4.6)</t>
  </si>
  <si>
    <t>Otros ingresos</t>
  </si>
  <si>
    <t>(Nota 4.7)</t>
  </si>
  <si>
    <t>(Nota 4.8)</t>
  </si>
  <si>
    <t>Comisión por administración</t>
  </si>
  <si>
    <t>(Nota 3.8)</t>
  </si>
  <si>
    <t>Otros egresos</t>
  </si>
  <si>
    <t>(Nota 4.9)</t>
  </si>
  <si>
    <t>Aumento de inversiones e intereses cobrados</t>
  </si>
  <si>
    <t>Flujo neto de efectivo utilizado en actividades operativas</t>
  </si>
  <si>
    <t>Flujo neto de efectivo generado por las actividades de financiación</t>
  </si>
  <si>
    <t>Efectivo al comienzo del ejercicio</t>
  </si>
  <si>
    <t>Saldo final de efectivo al final del ejercicio</t>
  </si>
  <si>
    <t>Saldo al inicio del ejercicio</t>
  </si>
  <si>
    <t>Movimientos del ejercicio</t>
  </si>
  <si>
    <t>Resultado del ejercicio</t>
  </si>
  <si>
    <t>Saldo al final del ejercicio</t>
  </si>
  <si>
    <t>NOTA 1. INFORMACIÓN BÁSICA DE LA EMPRESA</t>
  </si>
  <si>
    <t>El beneficio que la inversión en el Fondo Mutuo reporte a los Partícipes será el incremento que se produzca en el valor de la cuota de participación, como consecuencia de las variaciones experimentadas por el patrimonio del Fondo Mutuo. Los beneficios obtenidos de las inversiones del Fondo Mutuo serán totalmente reinvertidos salvo la redención parcial o total de derechos en el Fondo Mutuo efectuada por uno o más partícipes y los importes que la Sociedad Administradora deba debitar en concepto de comisiones, cargos, tributos y gastos.</t>
  </si>
  <si>
    <t>3.1) Bases de Preparación de los Estados financieros</t>
  </si>
  <si>
    <t>3.2)  Uso de estimaciones</t>
  </si>
  <si>
    <t>La preparación de los presentes estados financieros requiere que la Gerencia de la Sociedad Administradora realice estimaciones y evaluaciones que afectan el monto de los activos y pasivos registrados y contingentes, como así también los ingresos y egresos registrados en el ejercicio. Los resultados reales futuros pueden diferir de las estimaciones y evaluaciones realizadas a la fecha de preparación de los presentes estados financieros.</t>
  </si>
  <si>
    <t>3.4) Efectivo y equivalente de efectivo</t>
  </si>
  <si>
    <t>3.5) Valorización de Inversiones</t>
  </si>
  <si>
    <t>3.6) Reconocimiento de los Ingresos y de los gastos</t>
  </si>
  <si>
    <t>3.7) Tipos de cambio utilizado para convertir a moneda nacional los saldos en moneda extranjera</t>
  </si>
  <si>
    <t>3.8) Gastos Operacionales y Comisión de la Sociedad Administradora</t>
  </si>
  <si>
    <t>4.1) Efectivo y equivalentes de efectivo</t>
  </si>
  <si>
    <t>El rubro está compuesto por saldos en cuentas bancarias e instrumentos de alta liquidez de contratos pactados de disponibilidad inmediata. A continuación se detalla la composición:</t>
  </si>
  <si>
    <t>Gastos de sobregiro a pagar</t>
  </si>
  <si>
    <t>3.3) Período</t>
  </si>
  <si>
    <t>De acuerdo con lo establecido en el artículo 4° de la Ley 6380/2019, se considerarán Estructuras Jurídicas Transparentes a aquellos instrumentos o estructuras jurídicas utilizadas como medio de inversión, administración o resguardo de dinero, bienes, derechos y obligaciones. Estas estructuras se considerarán con efecto fiscal neutro en el IRE, por intermediar entre el negocio sujeto a imposición y sus beneficiarios.
Al respecto, dicha disposición incluye como Estructuras Jurídicas Transparentes a los Fondos Patrimoniales de Inversión, creados al amparo de la Ley N°5452/2015, por lo que no se hallan sujeto del impuesto a la renta empresarial (IRE).</t>
  </si>
  <si>
    <t>APORTANTES
₲</t>
  </si>
  <si>
    <t>RESULTADOS
₲</t>
  </si>
  <si>
    <t>PATRIMONIO NETO
DEL FONDO
₲</t>
  </si>
  <si>
    <t>Valor
Contable
₲</t>
  </si>
  <si>
    <t>Valor de
Compra
₲</t>
  </si>
  <si>
    <t>Valor nominal
₲</t>
  </si>
  <si>
    <t>Presidente</t>
  </si>
  <si>
    <t>Contadora</t>
  </si>
  <si>
    <t>ESTADO DE FLUJOS DE EFECTIVO</t>
  </si>
  <si>
    <r>
      <t xml:space="preserve">Diversificación de las inversiones por emisor y grupo empresarial:
</t>
    </r>
    <r>
      <rPr>
        <sz val="10"/>
        <color theme="1"/>
        <rFont val="Arial"/>
        <family val="2"/>
      </rPr>
      <t xml:space="preserve">Los límites de diversificación por emisor y grupo empresarial son:
</t>
    </r>
    <r>
      <rPr>
        <b/>
        <sz val="10"/>
        <color theme="1"/>
        <rFont val="Arial"/>
        <family val="2"/>
      </rPr>
      <t>i. Límite máximo de inversión por emisor:</t>
    </r>
    <r>
      <rPr>
        <sz val="10"/>
        <color theme="1"/>
        <rFont val="Arial"/>
        <family val="2"/>
      </rPr>
      <t xml:space="preserve"> 10% de los activos del Fondo y del total de patrimonio neto de la entidad emisora; y
</t>
    </r>
    <r>
      <rPr>
        <b/>
        <sz val="10"/>
        <color theme="1"/>
        <rFont val="Arial"/>
        <family val="2"/>
      </rPr>
      <t>ii. Límite máximo de inversión por emisor y su grupo empresarial:</t>
    </r>
    <r>
      <rPr>
        <sz val="10"/>
        <color theme="1"/>
        <rFont val="Arial"/>
        <family val="2"/>
      </rPr>
      <t xml:space="preserve"> 25% de los activos del Fondo.</t>
    </r>
  </si>
  <si>
    <t>3.9) Información estadística</t>
  </si>
  <si>
    <t>Aumento de otros pasivos</t>
  </si>
  <si>
    <t>Otros pasivos</t>
  </si>
  <si>
    <t>Para la preparación del estado de flujos de efectivo se consideraron dentro del concepto de efectivo los saldos de disponibilidades en cuentas bancarias que son usados por el Fondo Mutuo en la gestión de sus compromisos de corto plazo.</t>
  </si>
  <si>
    <r>
      <t>ESTADO DE INGRESOS Y EGRESOS</t>
    </r>
    <r>
      <rPr>
        <sz val="11"/>
        <color theme="1"/>
        <rFont val="Arial"/>
        <family val="2"/>
      </rPr>
      <t xml:space="preserve"> </t>
    </r>
  </si>
  <si>
    <r>
      <rPr>
        <b/>
        <sz val="10"/>
        <rFont val="Arial"/>
        <family val="2"/>
      </rPr>
      <t xml:space="preserve">Títulos de deuda renta fija – Certificados de depósito de ahorro
</t>
    </r>
    <r>
      <rPr>
        <sz val="10"/>
        <rFont val="Arial"/>
        <family val="2"/>
      </rPr>
      <t>Los instrumentos financieros de renta fija se valúan a valor de mercado al momento de adquisición que comprende el valor nominal más los intereses devengados a cobrar y el diferencial de precios positivo o negativo conforme al resultado al momento de la compra. Dichos intereses y diferenciales de precios son reconocidos en el resultado conforme se devengan teniendo en cuenta el plazo residual de los instrumentos. Así mismo, la administradora analiza periódicamente el riesgo de crédito asociado a la calidad del emisor a fin de identificar indicadores de deterioro.</t>
    </r>
  </si>
  <si>
    <r>
      <rPr>
        <b/>
        <sz val="10"/>
        <rFont val="Arial"/>
        <family val="2"/>
      </rPr>
      <t>Títulos de deuda renta fija – Letras de regulación monetaria</t>
    </r>
    <r>
      <rPr>
        <sz val="10"/>
        <rFont val="Arial"/>
        <family val="2"/>
      </rPr>
      <t xml:space="preserve">
Las letras de regulación monetaria se valúan a valor de mercado más el devengamiento de la diferencia resultante  entre el valor de compra y el valor nominal del instrumento. Dichos diferenciales de precio son reconocidos en el resultado conforme se devengan teniendo en cuenta el plazo residual de los instrumentos. Así mismo, la administradora analiza periódicamente el riesgo de crédito asociado a la calidad del emisor a fin de identificar indicadores de deterioro.</t>
    </r>
  </si>
  <si>
    <r>
      <rPr>
        <b/>
        <sz val="10"/>
        <color theme="1"/>
        <rFont val="Arial"/>
        <family val="2"/>
      </rPr>
      <t xml:space="preserve">a. Ingresos: </t>
    </r>
    <r>
      <rPr>
        <sz val="10"/>
        <color theme="1"/>
        <rFont val="Arial"/>
        <family val="2"/>
      </rPr>
      <t>Los Intereses sobre títulos y otros valores, así como las primas por diferencia de precios generados durante el ejercicio son registrados al momento que se registran variaciones por el cambio en los precios de mercado.</t>
    </r>
  </si>
  <si>
    <r>
      <rPr>
        <b/>
        <sz val="10"/>
        <color theme="1"/>
        <rFont val="Arial"/>
        <family val="2"/>
      </rPr>
      <t xml:space="preserve">b. Egresos: </t>
    </r>
    <r>
      <rPr>
        <sz val="10"/>
        <color theme="1"/>
        <rFont val="Arial"/>
        <family val="2"/>
      </rPr>
      <t>Los gastos se reconocen en el estado de resultado de acuerdo al criterio de lo devengado, cuando ha surgido un decremento en los beneficios económicos futuros, relacionados con una disminución en los activos o un incremento en los pasivos.</t>
    </r>
  </si>
  <si>
    <t>Rendimientos - CDA</t>
  </si>
  <si>
    <t>IVA Costo</t>
  </si>
  <si>
    <t>VALOR 
CUOTA</t>
  </si>
  <si>
    <t>a) Títulos emitidos por el Tesoro Público o garantizados por el mismo, cuya emisión haya sido registrada en el Registro de Valores que lleva la Superintendencia de Valores, Superintendencia de Valores (anteriormente Comisión Nacional de Valores);</t>
  </si>
  <si>
    <t>FONDO MUTUO FAM LIQUIDEZ GUARANÍES</t>
  </si>
  <si>
    <t>El fondo invertirá en instrumentos de deuda de corto y mediano plazo. El fondo invertirá exclusivamente en el mercado local. La cartera de inversiones del Fondo deberá tener una duración menor o igual a 540 días, sin perjuicio que no se contempla límites para la duración de los instrumentos en específico, en la medida que la cartera del Fondo mantenga la duración indicada. El nivel de riesgo esperado de las inversiones es Bajo.</t>
  </si>
  <si>
    <t>b) Títulos emitidos por el Banco Central del Paraguay;</t>
  </si>
  <si>
    <t>c) Títulos a plazo de instituciones habilitadas por el Banco Central del Paraguay y que cuenten con calificación de riesgo A- o superior;</t>
  </si>
  <si>
    <t>d) Bonos, títulos de deuda o títulos emitidos en desarrollo de titularizaciones, cuya emisión haya sido registrada en el Registro de Valores que lleva la CNV, y que cuenten con calificación de riesgo A- o superior;</t>
  </si>
  <si>
    <t xml:space="preserve">e) Títulos emitidos por Bancos extranjeros dentro de un país con calificación BB- o superior, con una calificación local en dicho país de BBB o superior, negociados habitualmente en el mercado local con precios referenciales diarios; </t>
  </si>
  <si>
    <t xml:space="preserve">f) Títulos emitidos por una emisora extranjera dentro de un país que cuente con calificación BB- o superior, con una calificación local en dicho país de A o superior, negociados habitualmente en el mercado local con precios referenciales diarios; </t>
  </si>
  <si>
    <t>g) Operaciones de compra con compromiso de venta con los valores comprendidos en este artículo, con contraparte de sujetos supervisados por la Comisión Nacional de Valores u otras autoridades administrativas de control, y negociados a través de las Casas de Bolsa a un plazo no mayor a 90 días;</t>
  </si>
  <si>
    <t>h) Cuotas partes de fondos mutuos o de inversión y otros valores de inversión, no administrados por la misma administradora, según determine la CNV de acuerdo con lo previsto en los respectivos reglamentos internos de los fondos.</t>
  </si>
  <si>
    <t>Otros créditos</t>
  </si>
  <si>
    <t>FAMILIAR ADMINISTRADORA DE FONDOS PATRIMONIALES DE INVERSIÓN S.A. fue constituida en Asunción, Paraguay por Escritura Pública Nro.170 del 12 de julio del año 2023. Los estatutos fueron inscriptos en la Dirección General de Registros Públicos en fecha 27 de julio de 2023, Sección Personas Jurídicas bajo el Nº 1 folio 01, Serie Comercial. La matrícula del comerciante fue emitida en fecha 1 de agosto de 2023 bajo el N° 5572. En fecha 25 de agosto del 2023, la Comisión Nacional de Valores certifica que la Sociedad ha sido inscripta en el Registro del Mercado de Valores según Certificación de Registro N° 148, como Sociedad Administradora de Fondos Patrimoniales de Inversión, cumpliendo con los requisitos establecidos en la normativa vigente que rige el Mercado de Valores.</t>
  </si>
  <si>
    <r>
      <rPr>
        <b/>
        <sz val="10"/>
        <color theme="1"/>
        <rFont val="Arial"/>
        <family val="2"/>
      </rPr>
      <t>Títulos desmaterializados (de ser adquiridos):</t>
    </r>
    <r>
      <rPr>
        <sz val="10"/>
        <color theme="1"/>
        <rFont val="Arial"/>
        <family val="2"/>
      </rPr>
      <t>serán custodiados en la Bolsa de Valores de Asunción S.A. (BVA) bajo la cuenta comitente creada en dicha entidad y en el Banco Central del Paraguay a través del Banco Familiar para las letras de regulación monetaria, que es la depositaria electrónica de valores en la República del Paraguay.</t>
    </r>
  </si>
  <si>
    <r>
      <rPr>
        <b/>
        <sz val="10"/>
        <color theme="1"/>
        <rFont val="Arial"/>
        <family val="2"/>
      </rPr>
      <t>Banco Central del Paraguay.:</t>
    </r>
    <r>
      <rPr>
        <sz val="10"/>
        <color theme="1"/>
        <rFont val="Arial"/>
        <family val="2"/>
      </rPr>
      <t xml:space="preserve">  regido por la Ley N° 489/95 Orgánica del Banco Central del Paraguay y la Ley 6.104/2018 que Modifica y Amplía la Ley 489/95.</t>
    </r>
  </si>
  <si>
    <t>Rodolfo Gauto</t>
  </si>
  <si>
    <t>Dahiana Gómez</t>
  </si>
  <si>
    <t>Al cierre del ejercicio, la entidad no cuenta con rescates a pagar.</t>
  </si>
  <si>
    <t xml:space="preserve"> Intereses bancarios cuentas a la vista</t>
  </si>
  <si>
    <t>Intereses por comisiones bancarias</t>
  </si>
  <si>
    <t>Comisiones por Administración - FAMILIAR A.F.P.I.S.A. (*)</t>
  </si>
  <si>
    <t xml:space="preserve">Banco Familiar SAECA Cta.Cte. Gs                     </t>
  </si>
  <si>
    <t>El fondo tendrá como política que, al menos, un 20% de sus activos sean activos de alta liquidez para efectos de contar con los recursos necesarios para dar cumplimiento a sus obligaciones por las operaciones que realice el fondo, así como dar cumplimiento al pago de rescates de cuotas, y otros necesarios para el funcionamiento del fondo. Se entenderán que tienen tal carácter, además de las cantidades que se mantenga en bancos, los instrumentos emitidos por el Banco Central del Paraguay, y los instrumentos de renta fija con un vencimiento menor a 90 días.</t>
  </si>
  <si>
    <t>Ocasionalmente, y con el objeto de pagar rescates de cuotas y de poder realizar las demás operaciones que la SIV (Superintendencia de Valores) expresamente autorice, La Sociedad Administradora podrá solicitar por cuenta del Fondo Mutuo, créditos bancarios de corto plazo, con plazos de vencimientos de hasta 365 días y hasta por una cantidad equivalente al 50% del patrimonio del fondo.</t>
  </si>
  <si>
    <t xml:space="preserve">Vicepresidente </t>
  </si>
  <si>
    <t>02/10/26</t>
  </si>
  <si>
    <t>07/02/24</t>
  </si>
  <si>
    <t>09/02/24</t>
  </si>
  <si>
    <t>14/02/24</t>
  </si>
  <si>
    <t>16/02/24</t>
  </si>
  <si>
    <t>21/02/24</t>
  </si>
  <si>
    <t>22/02/24</t>
  </si>
  <si>
    <t>23/02/24</t>
  </si>
  <si>
    <t>Resultado neto de operaciones</t>
  </si>
  <si>
    <t xml:space="preserve">Ventas certificado depósito de ahorro                                                             </t>
  </si>
  <si>
    <t xml:space="preserve">Ventas letras de regulación monetaria                                                             </t>
  </si>
  <si>
    <t xml:space="preserve">Costo certificado depósito de ahorro  </t>
  </si>
  <si>
    <t xml:space="preserve">Costo letras de regulación monetaria - BCP                  </t>
  </si>
  <si>
    <t>Total egreso</t>
  </si>
  <si>
    <t>Total ingreso</t>
  </si>
  <si>
    <t xml:space="preserve">TOTAL </t>
  </si>
  <si>
    <t>(*) El importe correspondiente a la comisión por administración registrado durante el periodo constituye un gasto asumido por el Fondo Mutuo, en concepto de los servicios prestados por la Sociedad Administradora equivalente hasta un 1% nominal anual (IVA incluido) calculado en forma diaria sobre el valor del patrimonio neto del Fondo Mutuo del día (luego de debitadas las cargas de las operaciones del día).</t>
  </si>
  <si>
    <t>Gastos búrsatiles</t>
  </si>
  <si>
    <t>2do. Trimestre</t>
  </si>
  <si>
    <t>03/04/24</t>
  </si>
  <si>
    <t>31/05/24</t>
  </si>
  <si>
    <t>Cantidad</t>
  </si>
  <si>
    <t>Comisiones por pagar a la administradora</t>
  </si>
  <si>
    <t>El 31 de agosto de 2023, la Superintendencia de Valores (la “SIV”, ex Comisión Nacional del Valores o la “CNV”), mediante la Resolución CNV N° 37 E/23, aprobó el registro y el reglamento interno del fondo mutuo. El 1 de septiembre de 2023, la Superintendencia de Valores (la “SIV”, ex Comisión Nacional del Valores o la “CNV”), certificó que el fondo mutuo ha sido inscripto en el Registro del Mercado de Valores Certificado de Registro N° 176, junto con el Reglamento Interno y el modelo de Contrato de Suscripción del mencionado fondo, cumpliendo con los requisitos establecidos en la normativa vigente.</t>
  </si>
  <si>
    <t>Límites de las inversiones con respecto del activo total del fondo por tipo de instrumento:</t>
  </si>
  <si>
    <t>Además, el Fondo podrá realizar operaciones de venta con compromiso de compra. El plazo máximo de estas operaciones será de 365 días y hasta un 50% del patrimonio neto del Fondo.</t>
  </si>
  <si>
    <t>Quedan exceptuados de los límites de diversificación, los títulos emitidos por el Tesoro Paraguayo, Banco Central del Paraguay y otras Entidades Estatales que cuenten con garantía del Tesoro Paraguayo.</t>
  </si>
  <si>
    <t xml:space="preserve">FONDO MUTUO FAM LIQUIDEZ GUARANIES es un fondo mutuo de inversión de renta fija de corto plazo con duración menor o igual  a 540 días, administrado por Familiar Administradora de Fondos Patrimoniales de Inversión S.A. El Fondo fue creado con el objeto de invertir en valores negociables de renta fija, públicos o privados, ambos con oferta pública, y otros activos contemplados en la normativa vigente.
De conformidad con la Ley 5452/15 Que Regula los Fondos Patrimoniales de Inversión, el Fondo Mutuo se considera como una persona jurídica independiente y la Sociedad Administradora actúa como su representante legal. Las operaciones del Fondo Mutuo se registran y contabilizan en la moneda del Fondo, en forma separada de la Sociedad Administradora y de los demás fondos administrados por la misma.
</t>
  </si>
  <si>
    <r>
      <rPr>
        <b/>
        <sz val="10"/>
        <color theme="1"/>
        <rFont val="Arial"/>
        <family val="2"/>
      </rPr>
      <t>Banco Familiar S.A.E.C.A</t>
    </r>
    <r>
      <rPr>
        <sz val="10"/>
        <color theme="1"/>
        <rFont val="Arial"/>
        <family val="2"/>
      </rPr>
      <t xml:space="preserve">. fue constituida bajo la forma de Sociedad Anónima en fecha 21 de enero de 1992. Por Decreto del Poder Ejecutivo Nº 13.239 del 14 de abril de 1992 fue reconocida su personería jurídica y aprobado su Estatuto Social. Inició sus operaciones el 1 de julio de 1992 desarrollando las actividades permitidas a las entidades financieras de acuerdo con las leyes del Paraguay y normas prescritas en disposiciones reglamentarias del Banco Central del Paraguay (BCP). </t>
    </r>
  </si>
  <si>
    <r>
      <rPr>
        <b/>
        <sz val="10"/>
        <color theme="1"/>
        <rFont val="Arial"/>
        <family val="2"/>
      </rPr>
      <t>Títulos Físicos (de ser adquiridos)</t>
    </r>
    <r>
      <rPr>
        <sz val="10"/>
        <color theme="1"/>
        <rFont val="Arial"/>
        <family val="2"/>
      </rPr>
      <t>: Serán custodiados en la bóveda del Familiar CBSA., de acuerdo a los procedimientos de seguridad y control de la mencionada entidad..</t>
    </r>
  </si>
  <si>
    <t>3er. Trimestre</t>
  </si>
  <si>
    <t>27/03/26</t>
  </si>
  <si>
    <t xml:space="preserve"> </t>
  </si>
  <si>
    <t>Honorarios profesionales</t>
  </si>
  <si>
    <t>4.3 ) Otros créditos</t>
  </si>
  <si>
    <t>Comisiones a cobrar a la AFPISA FAM</t>
  </si>
  <si>
    <t>Honorarios a vencer</t>
  </si>
  <si>
    <t>4.5 ) Rescates a pagar</t>
  </si>
  <si>
    <t>4.6 ) Otros pasivos</t>
  </si>
  <si>
    <t>4.9) Resultado neto de operaciones</t>
  </si>
  <si>
    <t>4.10) Otros egresos</t>
  </si>
  <si>
    <t>(Nota 4.10)</t>
  </si>
  <si>
    <t>4to. Trimestre</t>
  </si>
  <si>
    <t xml:space="preserve">Provisión para gastos varios a Pagar          </t>
  </si>
  <si>
    <t>07/11/24</t>
  </si>
  <si>
    <t>16/10/26</t>
  </si>
  <si>
    <t>4.4 ) Comisiones a pagar a la administradora</t>
  </si>
  <si>
    <t>4.7 ) Resultados por tenencia de inversiones</t>
  </si>
  <si>
    <t>4.8 ) Otros ingresos</t>
  </si>
  <si>
    <t>Rendimientos - bonos búrsatiles CP</t>
  </si>
  <si>
    <t xml:space="preserve">Rendimientos - bonos financieros                                                                                                                                                              </t>
  </si>
  <si>
    <t>Rendimientos - bonos corporativos</t>
  </si>
  <si>
    <t xml:space="preserve">Rendimientos - bonos subordinados                                                                                                                                                             </t>
  </si>
  <si>
    <t>Rendimientos - letras de regulación monetaria</t>
  </si>
  <si>
    <t>Certificado De Deposito De Ahorro</t>
  </si>
  <si>
    <t>Letra De Regulacion Monetaria</t>
  </si>
  <si>
    <t>Bonos Financieros</t>
  </si>
  <si>
    <t>Banco Nacional De Fomento</t>
  </si>
  <si>
    <t>Banco Atlas S.A.</t>
  </si>
  <si>
    <t>Banco Central Del Paraguay</t>
  </si>
  <si>
    <t>Banco Itau Paraguay S.A.</t>
  </si>
  <si>
    <t>Financiero</t>
  </si>
  <si>
    <t>03/01/25</t>
  </si>
  <si>
    <t>03/02/25</t>
  </si>
  <si>
    <t>04/02/25</t>
  </si>
  <si>
    <t>31/07/26</t>
  </si>
  <si>
    <t>05/02/25</t>
  </si>
  <si>
    <t>10/02/25</t>
  </si>
  <si>
    <t>01/02/27</t>
  </si>
  <si>
    <t>19/02/25</t>
  </si>
  <si>
    <t>08/02/28</t>
  </si>
  <si>
    <t>27/02/25</t>
  </si>
  <si>
    <t>27/08/26</t>
  </si>
  <si>
    <t>27/02/26</t>
  </si>
  <si>
    <t>13/05/25</t>
  </si>
  <si>
    <t>21/03/25</t>
  </si>
  <si>
    <t>18/05/26</t>
  </si>
  <si>
    <t>25/05/26</t>
  </si>
  <si>
    <t>COMERCIAL</t>
  </si>
  <si>
    <t>PUBLICO</t>
  </si>
  <si>
    <t>FINANCIERO</t>
  </si>
  <si>
    <t>Paraguay</t>
  </si>
  <si>
    <t>07/05/27</t>
  </si>
  <si>
    <t>Banco Continental Sa Emisora De Capital Abierto</t>
  </si>
  <si>
    <t>Banco Gnb Paraguay Sociedad Anonima Emisora De Capital Abierto</t>
  </si>
  <si>
    <t xml:space="preserve">Intereses por cobrar a la vista </t>
  </si>
  <si>
    <t>Inversiones pasivas</t>
  </si>
  <si>
    <t>Valor Pasivo
₲</t>
  </si>
  <si>
    <t>Valor Activo
₲</t>
  </si>
  <si>
    <t>31/12/2025
₲</t>
  </si>
  <si>
    <t>Sudameris Bank Saeca</t>
  </si>
  <si>
    <t>Banco Basa S.A.</t>
  </si>
  <si>
    <t>30/10/25</t>
  </si>
  <si>
    <t>03/05/27</t>
  </si>
  <si>
    <t>22/01/26</t>
  </si>
  <si>
    <t>Agencia Financiera De Desarrollo</t>
  </si>
  <si>
    <t>14/10/25</t>
  </si>
  <si>
    <t>06/05/27</t>
  </si>
  <si>
    <t>24/10/25</t>
  </si>
  <si>
    <t>28/10/25</t>
  </si>
  <si>
    <t>17/12/25</t>
  </si>
  <si>
    <t>21/04/27</t>
  </si>
  <si>
    <t>18/12/25</t>
  </si>
  <si>
    <t>30/01/26</t>
  </si>
  <si>
    <t>TOTALES AL 31/12/2025</t>
  </si>
  <si>
    <t>Público</t>
  </si>
  <si>
    <t xml:space="preserve">Rendimientos - bonos públicos                                                                                                                                                             </t>
  </si>
  <si>
    <t xml:space="preserve">Ventas bonos financieros                                                                </t>
  </si>
  <si>
    <t xml:space="preserve">Costo bonos financieros              </t>
  </si>
  <si>
    <t>Venancio Paredes Alarcón</t>
  </si>
  <si>
    <t>Síndico</t>
  </si>
  <si>
    <t>Javier Benitez</t>
  </si>
  <si>
    <t>Auditor Externo</t>
  </si>
  <si>
    <t>Los estados financieros se expresan en guaraníes y han sido preparados de acuerdo con las normas contables, criterios de valuación y las normas de presentación establecidas por la Superintendencia de Valores (anteriormente Comisión Nacional de Valores) a través de la Resolución CNV CG N° 35/2023 de fecha 9 de febrero de 2023 – Reglamento General del Mercado de Valores y con Normas de Información Financiera (NIF) emitidas por el Consejo de Contadores Públicos del Paraguay.</t>
  </si>
  <si>
    <t>31/03/2025
₲</t>
  </si>
  <si>
    <t>31/03/2026
₲</t>
  </si>
  <si>
    <t>POR EL EJERCICIO COMPRENDIDO ENTRE EL 1 DE ENERO Y EL 31 DE MARZO DE 2026
PRESENTADO DE FORMA COMPARATIVA CON EL PERIODO COMPRENDIDO DEL 1 DE ENERO AL 31 DE MARZO DE 2025.</t>
  </si>
  <si>
    <t>POR EL EJERCICIO COMPRENDIDO ENTRE EL 1 DE ENERO Y EL 31 DE MARZO DE 2026
PRESENTADO DE FORMA COMPARATIVA CON EL EJERCICIO COMPRENDIDO DEL 1 DE ENERO AL 31 DE DICIEMBRE DE 2025.</t>
  </si>
  <si>
    <t>NOTAS A LOS ESTADOS FINANCIEROS AL 31 DE MARZO DE 2026</t>
  </si>
  <si>
    <t>A continuación, la información estadística mensual de la posición del Fondo al 31 de marzo de 2026:</t>
  </si>
  <si>
    <t>A continuación, se exponen los saldos de los instrumentos adquiridos al 31 de marzo de 2026:</t>
  </si>
  <si>
    <t>TOTALES AL 31/03/2026</t>
  </si>
  <si>
    <t>20/01/26</t>
  </si>
  <si>
    <t>14/01/28</t>
  </si>
  <si>
    <t>26/01/26</t>
  </si>
  <si>
    <t>03/03/26</t>
  </si>
  <si>
    <t>06/03/26</t>
  </si>
  <si>
    <t>19/03/26</t>
  </si>
  <si>
    <t>21/09/27</t>
  </si>
  <si>
    <t>23/03/26</t>
  </si>
  <si>
    <t>06/04/26</t>
  </si>
  <si>
    <t>03/04/26</t>
  </si>
  <si>
    <t>09/04/26</t>
  </si>
  <si>
    <t>26/03/26</t>
  </si>
  <si>
    <t>18/03/26</t>
  </si>
  <si>
    <t>15/11/27</t>
  </si>
  <si>
    <t>16/04/26</t>
  </si>
  <si>
    <t>Bonos Del Tesoro</t>
  </si>
  <si>
    <t>Ministerio De Economia Y Finanzas</t>
  </si>
  <si>
    <t>23/02/26</t>
  </si>
  <si>
    <t>15/02/28</t>
  </si>
  <si>
    <t>24/02/26</t>
  </si>
  <si>
    <t>Telef. Celular Del Paraguay Sae (Telecel Sae)</t>
  </si>
  <si>
    <t>25/09/26</t>
  </si>
  <si>
    <t>Bonos Corporativos</t>
  </si>
  <si>
    <t>Comunicacion</t>
  </si>
  <si>
    <t>Bonos Afd</t>
  </si>
  <si>
    <t>14/01/26</t>
  </si>
  <si>
    <t>09/09/27</t>
  </si>
  <si>
    <t>13/02/26</t>
  </si>
  <si>
    <t>24/04/26</t>
  </si>
  <si>
    <t>31/03/26</t>
  </si>
  <si>
    <t xml:space="preserve">Las informaciones presentadas corresponden al ejercicio comprendido entre el 1 de enero y el 31 de marzo de 2026, comparativo con el ejercicio anterior cerrado del 1 de enero y el 31 de diciembre de 2025 para activo neto y con el periodo del 1 de enero al 31 de marzo de 2025 para el estado de ingresos y egresos y el flujo de efectivo. </t>
  </si>
  <si>
    <t>Durante el ejercicio no se han registrados transacciones en moneda diferente a la moneda del fondo. Así mismo, al 31 de marzo del 2026 no existen saldos de activos y pasivos en moneda distintos al guaraní.</t>
  </si>
  <si>
    <t>El modelo se sustenta en una base convencional de costo histórico y no reconoce en forma integral los efectos de la inflación en la situación patrimonial y financiera del Fondo Mutuo, ni en los resultados de sus operaciones. De haberse aplicado una corrección monetaria integral de los estados financieros, podrían haber surgido diferencias en la presentación de la situación patrimonial y financiera, en los resultados de las operaciones y en los flujos de efectivo del Fondo Mutuo al 31 de marzo de 2026 y 2025. Según el índice general de precios del consumo publicado por el Banco Central del Paraguay, la inflación al 31 de marzo de 2026 y 31 de marzo de 2025 fueron del 1,4 % y 2,6% respectivamente.</t>
  </si>
  <si>
    <t>Al 31 de marzo de 2026, no existen situaciones contingentes, ni reclamos que este en conocimiento de la Sociedad Administradora.</t>
  </si>
  <si>
    <t>Al 31 de marzo de 2026, no existen otros asuntos relevantes que mencionar.</t>
  </si>
  <si>
    <t>Entre la fecha de cierre de los presentes estados financieros, no han ocurrido hechos significativos de carácter financiero o de otra índole que afecten la situación patrimonial o financiera o los resultados del Fondo Mutuo FAM Liquidez Guaraníes al 31 de marzo de 2026.</t>
  </si>
  <si>
    <t>TOTAL ACTIVO NETO
AL 31/12/2025
₲</t>
  </si>
  <si>
    <t>TOTAL ACTIVO NETO
AL 31/03/2026</t>
  </si>
  <si>
    <t>Al cierre del ejercicio, la entidad no cuenta con Comisiones a pagar a la administradora.</t>
  </si>
  <si>
    <t>8.15%</t>
  </si>
  <si>
    <t>8.95%</t>
  </si>
  <si>
    <t>7.95%</t>
  </si>
  <si>
    <t>8.00%</t>
  </si>
  <si>
    <t>9.50%</t>
  </si>
  <si>
    <t>10.25%</t>
  </si>
  <si>
    <t>10.65%</t>
  </si>
  <si>
    <t>9.25%</t>
  </si>
  <si>
    <t>7.50%</t>
  </si>
  <si>
    <t>7.35%</t>
  </si>
  <si>
    <t>7.20%</t>
  </si>
  <si>
    <t>8.25%</t>
  </si>
  <si>
    <t>6.00%</t>
  </si>
  <si>
    <t>7.75%</t>
  </si>
  <si>
    <t>8.18%</t>
  </si>
  <si>
    <t>7.25%</t>
  </si>
  <si>
    <t>Humberto Colman</t>
  </si>
  <si>
    <r>
      <rPr>
        <b/>
        <sz val="10"/>
        <color theme="1"/>
        <rFont val="Arial"/>
        <family val="2"/>
      </rPr>
      <t>Caja de Valores del Paraguay S.A:</t>
    </r>
    <r>
      <rPr>
        <sz val="10"/>
        <color theme="1"/>
        <rFont val="Arial"/>
        <family val="2"/>
      </rPr>
      <t xml:space="preserve"> constituida con el objeto de actuar como entidad central de custodia, registro, compensación y liquidación de valores en el mercado de capitales paraguayo. Se encuentra registrada y supervisada por el Banco Central del Paraguay, a través de la Superintendencia de Valores, conforme a la Ley N° 7.572/25 de Mercado de Valores y Productos y sus reglamentaciones.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1">
    <numFmt numFmtId="41" formatCode="_ * #,##0_ ;_ * \-#,##0_ ;_ * &quot;-&quot;_ ;_ @_ "/>
    <numFmt numFmtId="43" formatCode="_ * #,##0.00_ ;_ * \-#,##0.00_ ;_ * &quot;-&quot;??_ ;_ @_ "/>
    <numFmt numFmtId="164" formatCode="_-* #,##0_-;\-* #,##0_-;_-* &quot;-&quot;_-;_-@_-"/>
    <numFmt numFmtId="165" formatCode="_-* #,##0.00_-;\-* #,##0.00_-;_-* &quot;-&quot;??_-;_-@_-"/>
    <numFmt numFmtId="166" formatCode="_(* #,##0_);_(* \(#,##0\);_(* &quot;-&quot;_);_(@_)"/>
    <numFmt numFmtId="167" formatCode="_(* #,##0.00_);_(* \(#,##0.00\);_(* &quot;-&quot;??_);_(@_)"/>
    <numFmt numFmtId="168" formatCode="_-* #,##0.00\ _€_-;\-* #,##0.00\ _€_-;_-* &quot;-&quot;??\ _€_-;_-@_-"/>
    <numFmt numFmtId="169" formatCode="_-* #,##0\ _€_-;\-* #,##0\ _€_-;_-* &quot;-&quot;??\ _€_-;_-@_-"/>
    <numFmt numFmtId="170" formatCode="General_)"/>
    <numFmt numFmtId="171" formatCode="#,##0_ ;\-#,##0\ "/>
    <numFmt numFmtId="172" formatCode="dd/mm/yyyy;@"/>
    <numFmt numFmtId="173" formatCode="_-* #,##0_-;\-* #,##0_-;_-* &quot;-&quot;??_-;_-@_-"/>
    <numFmt numFmtId="174" formatCode="_-* #,##0\ _€_-;\-* #,##0\ _€_-;_-* &quot;-&quot;\ _€_-;_-@_-"/>
    <numFmt numFmtId="175" formatCode="_-* #,##0.00\ _p_t_a_-;\-* #,##0.00\ _p_t_a_-;_-* &quot;-&quot;??\ _p_t_a_-;_-@_-"/>
    <numFmt numFmtId="176" formatCode="_(* #,##0_);_(* \(#,##0\);_(* &quot;-&quot;??_);_(@_)"/>
    <numFmt numFmtId="177" formatCode="0.000%"/>
    <numFmt numFmtId="178" formatCode="_ * #,##0.00_ ;_ * \-#,##0.00_ ;_ * &quot;-&quot;_ ;_ @_ "/>
    <numFmt numFmtId="179" formatCode="_(* #,##0.00_);_(* \(#,##0.00\);_(* &quot;-&quot;_);_(@_)"/>
    <numFmt numFmtId="180" formatCode="_(* #,##0.0000_);_(* \(#,##0.0000\);_(* &quot;-&quot;_);_(@_)"/>
    <numFmt numFmtId="181" formatCode="0_ ;\-0\ "/>
    <numFmt numFmtId="182" formatCode="0.00000000%"/>
  </numFmts>
  <fonts count="73">
    <font>
      <sz val="11"/>
      <color theme="1"/>
      <name val="Calibri"/>
      <family val="2"/>
      <scheme val="minor"/>
    </font>
    <font>
      <sz val="11"/>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18"/>
      <color theme="3"/>
      <name val="Calibri Light"/>
      <family val="2"/>
      <scheme val="major"/>
    </font>
    <font>
      <sz val="11"/>
      <color rgb="FF000000"/>
      <name val="Calibri"/>
      <family val="2"/>
      <scheme val="minor"/>
    </font>
    <font>
      <sz val="12"/>
      <name val="Courier"/>
      <family val="3"/>
    </font>
    <font>
      <sz val="10"/>
      <name val="Arial"/>
      <family val="2"/>
    </font>
    <font>
      <sz val="10"/>
      <name val="Nimbus Sans L"/>
    </font>
    <font>
      <b/>
      <sz val="10"/>
      <name val="Arial"/>
      <family val="2"/>
    </font>
    <font>
      <sz val="10"/>
      <color theme="1"/>
      <name val="Arial"/>
      <family val="2"/>
    </font>
    <font>
      <sz val="9"/>
      <color theme="1"/>
      <name val="Arial"/>
      <family val="2"/>
    </font>
    <font>
      <b/>
      <sz val="9"/>
      <color theme="1"/>
      <name val="Arial"/>
      <family val="2"/>
    </font>
    <font>
      <sz val="10"/>
      <name val="Arial"/>
      <family val="2"/>
    </font>
    <font>
      <b/>
      <sz val="10"/>
      <color rgb="FF000000"/>
      <name val="Arial"/>
      <family val="2"/>
    </font>
    <font>
      <u/>
      <sz val="11"/>
      <color theme="10"/>
      <name val="Calibri"/>
      <family val="2"/>
      <scheme val="minor"/>
    </font>
    <font>
      <sz val="10"/>
      <name val="Times New Roman"/>
      <family val="1"/>
    </font>
    <font>
      <sz val="18"/>
      <color theme="3"/>
      <name val="Calibri Light"/>
      <family val="2"/>
      <scheme val="major"/>
    </font>
    <font>
      <sz val="11"/>
      <color indexed="8"/>
      <name val="Calibri"/>
      <family val="2"/>
    </font>
    <font>
      <sz val="11"/>
      <color rgb="FF000000"/>
      <name val="Calibri"/>
      <family val="2"/>
    </font>
    <font>
      <b/>
      <sz val="12"/>
      <color theme="1"/>
      <name val="Arial"/>
      <family val="2"/>
    </font>
    <font>
      <b/>
      <sz val="10"/>
      <color theme="1"/>
      <name val="Arial"/>
      <family val="2"/>
    </font>
    <font>
      <sz val="10"/>
      <color rgb="FFFF0000"/>
      <name val="Arial"/>
      <family val="2"/>
    </font>
    <font>
      <sz val="11"/>
      <color theme="0"/>
      <name val="Arial"/>
      <family val="2"/>
    </font>
    <font>
      <sz val="11"/>
      <color theme="1"/>
      <name val="Arial"/>
      <family val="2"/>
    </font>
    <font>
      <sz val="11"/>
      <name val="Arial"/>
      <family val="2"/>
    </font>
    <font>
      <sz val="12"/>
      <color theme="1"/>
      <name val="Arial"/>
      <family val="2"/>
    </font>
    <font>
      <b/>
      <sz val="11"/>
      <color theme="1"/>
      <name val="Arial"/>
      <family val="2"/>
    </font>
    <font>
      <b/>
      <sz val="10"/>
      <color theme="0"/>
      <name val="Arial"/>
      <family val="2"/>
    </font>
    <font>
      <b/>
      <i/>
      <sz val="10"/>
      <color theme="1"/>
      <name val="Arial"/>
      <family val="2"/>
    </font>
    <font>
      <u/>
      <sz val="10"/>
      <color theme="10"/>
      <name val="Arial"/>
      <family val="2"/>
    </font>
    <font>
      <sz val="10"/>
      <color rgb="FF000000"/>
      <name val="Arial"/>
      <family val="2"/>
    </font>
    <font>
      <sz val="10"/>
      <name val="Arial"/>
      <family val="2"/>
    </font>
    <font>
      <sz val="10"/>
      <color indexed="8"/>
      <name val="Arial"/>
      <family val="2"/>
    </font>
    <font>
      <sz val="11"/>
      <color rgb="FF9C5700"/>
      <name val="Calibri"/>
      <family val="2"/>
      <scheme val="minor"/>
    </font>
    <font>
      <sz val="11"/>
      <color indexed="8"/>
      <name val="Calibri"/>
      <family val="2"/>
      <scheme val="minor"/>
    </font>
    <font>
      <sz val="9"/>
      <name val="AriaÑ"/>
    </font>
    <font>
      <b/>
      <sz val="10"/>
      <color rgb="FFFFFFFF"/>
      <name val="Arial"/>
      <family val="2"/>
    </font>
    <font>
      <sz val="10"/>
      <color rgb="FFFFFFFF"/>
      <name val="Arial"/>
      <family val="2"/>
    </font>
    <font>
      <b/>
      <u/>
      <sz val="10"/>
      <color rgb="FF000000"/>
      <name val="Arial"/>
      <family val="2"/>
    </font>
    <font>
      <sz val="9"/>
      <color rgb="FFFF0000"/>
      <name val="Arial"/>
      <family val="2"/>
    </font>
    <font>
      <i/>
      <sz val="10"/>
      <color theme="1"/>
      <name val="Arial"/>
      <family val="2"/>
    </font>
    <font>
      <sz val="10"/>
      <name val="Arial"/>
      <family val="2"/>
    </font>
    <font>
      <i/>
      <sz val="10"/>
      <color rgb="FF000000"/>
      <name val="Arial"/>
      <family val="2"/>
    </font>
    <font>
      <b/>
      <sz val="11"/>
      <color theme="1"/>
      <name val="Times New Roman"/>
      <family val="1"/>
    </font>
    <font>
      <sz val="10"/>
      <color theme="0"/>
      <name val="Arial"/>
      <family val="2"/>
    </font>
    <font>
      <sz val="11"/>
      <color theme="1"/>
      <name val="Calibri"/>
      <family val="2"/>
    </font>
    <font>
      <sz val="11"/>
      <name val="Calibri"/>
      <family val="2"/>
    </font>
    <font>
      <b/>
      <sz val="10"/>
      <color rgb="FFFF0000"/>
      <name val="Arial"/>
      <family val="2"/>
    </font>
    <font>
      <sz val="12"/>
      <color theme="1"/>
      <name val="Arial"/>
      <family val="2"/>
    </font>
    <font>
      <sz val="10"/>
      <name val="Arial"/>
      <family val="2"/>
    </font>
    <font>
      <sz val="10"/>
      <color theme="1"/>
      <name val="Arial"/>
      <family val="2"/>
    </font>
    <font>
      <b/>
      <sz val="10"/>
      <name val="Arial"/>
      <family val="2"/>
    </font>
    <font>
      <sz val="11"/>
      <color theme="1"/>
      <name val="Calibri"/>
      <family val="2"/>
    </font>
    <font>
      <b/>
      <sz val="10"/>
      <color theme="1"/>
      <name val="Arial"/>
      <family val="2"/>
    </font>
    <font>
      <b/>
      <sz val="12"/>
      <color theme="1"/>
      <name val="Arial"/>
      <family val="2"/>
    </font>
    <font>
      <sz val="10"/>
      <name val="Arial"/>
      <family val="2"/>
    </font>
    <font>
      <sz val="11"/>
      <color rgb="FFFF0000"/>
      <name val="Arial"/>
      <family val="2"/>
    </font>
    <font>
      <sz val="12"/>
      <color theme="0"/>
      <name val="Arial"/>
      <family val="2"/>
    </font>
    <font>
      <b/>
      <sz val="12"/>
      <color theme="0"/>
      <name val="Arial"/>
      <family val="2"/>
    </font>
  </fonts>
  <fills count="4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9"/>
        <bgColor indexed="64"/>
      </patternFill>
    </fill>
    <fill>
      <patternFill patternType="solid">
        <fgColor theme="6" tint="0.79998168889431442"/>
        <bgColor indexed="64"/>
      </patternFill>
    </fill>
    <fill>
      <patternFill patternType="solid">
        <fgColor theme="2"/>
        <bgColor indexed="64"/>
      </patternFill>
    </fill>
    <fill>
      <patternFill patternType="solid">
        <fgColor theme="2" tint="-0.499984740745262"/>
        <bgColor indexed="64"/>
      </patternFill>
    </fill>
    <fill>
      <patternFill patternType="solid">
        <fgColor rgb="FF00B050"/>
        <bgColor indexed="64"/>
      </patternFill>
    </fill>
    <fill>
      <patternFill patternType="solid">
        <fgColor rgb="FF757171"/>
        <bgColor indexed="64"/>
      </patternFill>
    </fill>
    <fill>
      <patternFill patternType="solid">
        <fgColor rgb="FFEDEDED"/>
        <bgColor indexed="64"/>
      </patternFill>
    </fill>
    <fill>
      <patternFill patternType="solid">
        <fgColor theme="0"/>
        <bgColor indexed="64"/>
      </patternFill>
    </fill>
  </fills>
  <borders count="28">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bottom/>
      <diagonal/>
    </border>
    <border>
      <left/>
      <right/>
      <top style="thin">
        <color indexed="64"/>
      </top>
      <bottom style="thin">
        <color indexed="64"/>
      </bottom>
      <diagonal/>
    </border>
    <border>
      <left/>
      <right/>
      <top style="thin">
        <color indexed="64"/>
      </top>
      <bottom/>
      <diagonal/>
    </border>
    <border>
      <left/>
      <right/>
      <top/>
      <bottom style="thick">
        <color theme="2" tint="-0.499984740745262"/>
      </bottom>
      <diagonal/>
    </border>
    <border>
      <left style="thin">
        <color indexed="64"/>
      </left>
      <right/>
      <top style="thin">
        <color indexed="64"/>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bottom/>
      <diagonal/>
    </border>
    <border>
      <left/>
      <right style="thin">
        <color indexed="64"/>
      </right>
      <top style="thin">
        <color indexed="64"/>
      </top>
      <bottom/>
      <diagonal/>
    </border>
    <border>
      <left/>
      <right style="thin">
        <color indexed="64"/>
      </right>
      <top/>
      <bottom/>
      <diagonal/>
    </border>
    <border>
      <left style="thin">
        <color indexed="64"/>
      </left>
      <right style="thin">
        <color indexed="64"/>
      </right>
      <top style="double">
        <color indexed="64"/>
      </top>
      <bottom style="double">
        <color indexed="64"/>
      </bottom>
      <diagonal/>
    </border>
    <border>
      <left style="thin">
        <color indexed="64"/>
      </left>
      <right style="thin">
        <color indexed="64"/>
      </right>
      <top style="thin">
        <color indexed="64"/>
      </top>
      <bottom style="double">
        <color indexed="64"/>
      </bottom>
      <diagonal/>
    </border>
  </borders>
  <cellStyleXfs count="2907">
    <xf numFmtId="0" fontId="0" fillId="0" borderId="0"/>
    <xf numFmtId="168" fontId="1" fillId="0" borderId="0" applyFont="0" applyFill="0" applyBorder="0" applyAlignment="0" applyProtection="0"/>
    <xf numFmtId="0" fontId="2" fillId="0" borderId="1" applyNumberFormat="0" applyFill="0" applyAlignment="0" applyProtection="0"/>
    <xf numFmtId="0" fontId="3" fillId="0" borderId="2" applyNumberFormat="0" applyFill="0" applyAlignment="0" applyProtection="0"/>
    <xf numFmtId="0" fontId="4" fillId="0" borderId="3" applyNumberFormat="0" applyFill="0" applyAlignment="0" applyProtection="0"/>
    <xf numFmtId="0" fontId="4" fillId="0" borderId="0" applyNumberFormat="0" applyFill="0" applyBorder="0" applyAlignment="0" applyProtection="0"/>
    <xf numFmtId="0" fontId="5" fillId="2" borderId="0" applyNumberFormat="0" applyBorder="0" applyAlignment="0" applyProtection="0"/>
    <xf numFmtId="0" fontId="6" fillId="3" borderId="0" applyNumberFormat="0" applyBorder="0" applyAlignment="0" applyProtection="0"/>
    <xf numFmtId="0" fontId="7" fillId="4" borderId="0" applyNumberFormat="0" applyBorder="0" applyAlignment="0" applyProtection="0"/>
    <xf numFmtId="0" fontId="8" fillId="5" borderId="4" applyNumberFormat="0" applyAlignment="0" applyProtection="0"/>
    <xf numFmtId="0" fontId="9" fillId="6" borderId="5" applyNumberFormat="0" applyAlignment="0" applyProtection="0"/>
    <xf numFmtId="0" fontId="10" fillId="6" borderId="4" applyNumberFormat="0" applyAlignment="0" applyProtection="0"/>
    <xf numFmtId="0" fontId="11" fillId="0" borderId="6" applyNumberFormat="0" applyFill="0" applyAlignment="0" applyProtection="0"/>
    <xf numFmtId="0" fontId="12" fillId="7" borderId="7" applyNumberFormat="0" applyAlignment="0" applyProtection="0"/>
    <xf numFmtId="0" fontId="13" fillId="0" borderId="0" applyNumberFormat="0" applyFill="0" applyBorder="0" applyAlignment="0" applyProtection="0"/>
    <xf numFmtId="0" fontId="1" fillId="8" borderId="8" applyNumberFormat="0" applyFont="0" applyAlignment="0" applyProtection="0"/>
    <xf numFmtId="0" fontId="14" fillId="0" borderId="0" applyNumberFormat="0" applyFill="0" applyBorder="0" applyAlignment="0" applyProtection="0"/>
    <xf numFmtId="0" fontId="15" fillId="0" borderId="9" applyNumberFormat="0" applyFill="0" applyAlignment="0" applyProtection="0"/>
    <xf numFmtId="0" fontId="16"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6" fillId="12" borderId="0" applyNumberFormat="0" applyBorder="0" applyAlignment="0" applyProtection="0"/>
    <xf numFmtId="0" fontId="16"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6" fillId="16" borderId="0" applyNumberFormat="0" applyBorder="0" applyAlignment="0" applyProtection="0"/>
    <xf numFmtId="0" fontId="16"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6" fillId="20" borderId="0" applyNumberFormat="0" applyBorder="0" applyAlignment="0" applyProtection="0"/>
    <xf numFmtId="0" fontId="16"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6" fillId="24" borderId="0" applyNumberFormat="0" applyBorder="0" applyAlignment="0" applyProtection="0"/>
    <xf numFmtId="0" fontId="16"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6" fillId="28" borderId="0" applyNumberFormat="0" applyBorder="0" applyAlignment="0" applyProtection="0"/>
    <xf numFmtId="0" fontId="16"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6" fillId="32" borderId="0" applyNumberFormat="0" applyBorder="0" applyAlignment="0" applyProtection="0"/>
    <xf numFmtId="0" fontId="17" fillId="0" borderId="0" applyNumberFormat="0" applyFill="0" applyBorder="0" applyAlignment="0" applyProtection="0"/>
    <xf numFmtId="0" fontId="18" fillId="0" borderId="0"/>
    <xf numFmtId="170" fontId="19" fillId="0" borderId="0"/>
    <xf numFmtId="166" fontId="1" fillId="0" borderId="0" applyFont="0" applyFill="0" applyBorder="0" applyAlignment="0" applyProtection="0"/>
    <xf numFmtId="0" fontId="20" fillId="0" borderId="0"/>
    <xf numFmtId="0" fontId="20" fillId="0" borderId="0"/>
    <xf numFmtId="0" fontId="21" fillId="0" borderId="0"/>
    <xf numFmtId="0" fontId="20" fillId="0" borderId="0"/>
    <xf numFmtId="167"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0" fontId="26" fillId="0" borderId="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0" fontId="28" fillId="0" borderId="0" applyNumberFormat="0" applyFill="0" applyBorder="0" applyAlignment="0" applyProtection="0"/>
    <xf numFmtId="0" fontId="20" fillId="0" borderId="0"/>
    <xf numFmtId="0" fontId="30" fillId="0" borderId="0" applyNumberForma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20" fillId="0" borderId="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20" fillId="0" borderId="0" applyNumberForma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0" fontId="31" fillId="0" borderId="0" applyFont="0" applyFill="0" applyBorder="0" applyAlignment="0" applyProtection="0"/>
    <xf numFmtId="43" fontId="20" fillId="0" borderId="0" applyFont="0" applyFill="0" applyBorder="0" applyAlignment="0" applyProtection="0"/>
    <xf numFmtId="0" fontId="20" fillId="0" borderId="0" applyFont="0" applyFill="0" applyBorder="0" applyAlignment="0" applyProtection="0"/>
    <xf numFmtId="0" fontId="20" fillId="0" borderId="0"/>
    <xf numFmtId="0" fontId="20" fillId="0" borderId="0"/>
    <xf numFmtId="168" fontId="1" fillId="0" borderId="0" applyFont="0" applyFill="0" applyBorder="0" applyAlignment="0" applyProtection="0"/>
    <xf numFmtId="9" fontId="20" fillId="0" borderId="0" applyFont="0" applyFill="0" applyBorder="0" applyAlignment="0" applyProtection="0"/>
    <xf numFmtId="0" fontId="1" fillId="0" borderId="0"/>
    <xf numFmtId="168" fontId="1" fillId="0" borderId="0" applyFont="0" applyFill="0" applyBorder="0" applyAlignment="0" applyProtection="0"/>
    <xf numFmtId="168" fontId="18"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0" fontId="20" fillId="0" borderId="0"/>
    <xf numFmtId="0" fontId="1" fillId="0" borderId="0"/>
    <xf numFmtId="168" fontId="1" fillId="0" borderId="0" applyFont="0" applyFill="0" applyBorder="0" applyAlignment="0" applyProtection="0"/>
    <xf numFmtId="175" fontId="20" fillId="0" borderId="0" applyFont="0" applyFill="0" applyBorder="0" applyAlignment="0" applyProtection="0"/>
    <xf numFmtId="43" fontId="1" fillId="0" borderId="0" applyFont="0" applyFill="0" applyBorder="0" applyAlignment="0" applyProtection="0"/>
    <xf numFmtId="0" fontId="32" fillId="0" borderId="0"/>
    <xf numFmtId="0" fontId="20" fillId="0" borderId="0"/>
    <xf numFmtId="41"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8"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45" fillId="0" borderId="0"/>
    <xf numFmtId="0" fontId="47" fillId="4" borderId="0" applyNumberFormat="0" applyBorder="0" applyAlignment="0" applyProtection="0"/>
    <xf numFmtId="43" fontId="1" fillId="0" borderId="0" applyFont="0" applyFill="0" applyBorder="0" applyAlignment="0" applyProtection="0"/>
    <xf numFmtId="0" fontId="1" fillId="12" borderId="0" applyNumberFormat="0" applyBorder="0" applyAlignment="0" applyProtection="0"/>
    <xf numFmtId="43" fontId="1" fillId="0" borderId="0" applyFont="0" applyFill="0" applyBorder="0" applyAlignment="0" applyProtection="0"/>
    <xf numFmtId="0" fontId="1" fillId="16" borderId="0" applyNumberFormat="0" applyBorder="0" applyAlignment="0" applyProtection="0"/>
    <xf numFmtId="0" fontId="1" fillId="20" borderId="0" applyNumberFormat="0" applyBorder="0" applyAlignment="0" applyProtection="0"/>
    <xf numFmtId="0" fontId="1" fillId="24" borderId="0" applyNumberFormat="0" applyBorder="0" applyAlignment="0" applyProtection="0"/>
    <xf numFmtId="0" fontId="1" fillId="28"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0" fontId="37" fillId="0" borderId="0"/>
    <xf numFmtId="41" fontId="1" fillId="0" borderId="0" applyFont="0" applyFill="0" applyBorder="0" applyAlignment="0" applyProtection="0"/>
    <xf numFmtId="0" fontId="46" fillId="0" borderId="0">
      <alignment vertical="top"/>
    </xf>
    <xf numFmtId="41" fontId="46" fillId="0" borderId="0" applyFont="0" applyFill="0" applyBorder="0" applyAlignment="0" applyProtection="0"/>
    <xf numFmtId="0" fontId="1" fillId="8" borderId="8" applyNumberFormat="0" applyFont="0" applyAlignment="0" applyProtection="0"/>
    <xf numFmtId="43" fontId="1" fillId="0" borderId="0" applyFont="0" applyFill="0" applyBorder="0" applyAlignment="0" applyProtection="0"/>
    <xf numFmtId="41" fontId="18" fillId="0" borderId="0" applyFont="0" applyFill="0" applyBorder="0" applyAlignment="0" applyProtection="0"/>
    <xf numFmtId="173" fontId="1" fillId="0" borderId="0" applyFont="0" applyFill="0" applyBorder="0" applyAlignment="0" applyProtection="0"/>
    <xf numFmtId="0" fontId="43" fillId="0" borderId="0" applyNumberFormat="0" applyFill="0" applyBorder="0" applyAlignment="0" applyProtection="0"/>
    <xf numFmtId="165" fontId="20" fillId="0" borderId="0" applyFont="0" applyFill="0" applyBorder="0" applyAlignment="0" applyProtection="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0" fontId="1" fillId="0" borderId="0"/>
    <xf numFmtId="165" fontId="1" fillId="0" borderId="0" applyFont="0" applyFill="0" applyBorder="0" applyAlignment="0" applyProtection="0"/>
    <xf numFmtId="41" fontId="1" fillId="0" borderId="0" applyFont="0" applyFill="0" applyBorder="0" applyAlignment="0" applyProtection="0"/>
    <xf numFmtId="0" fontId="48" fillId="0" borderId="0"/>
    <xf numFmtId="0" fontId="20"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7" fillId="0" borderId="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165"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0" fontId="7" fillId="4" borderId="0" applyNumberFormat="0" applyBorder="0" applyAlignment="0" applyProtection="0"/>
    <xf numFmtId="0" fontId="16" fillId="12" borderId="0" applyNumberFormat="0" applyBorder="0" applyAlignment="0" applyProtection="0"/>
    <xf numFmtId="0" fontId="16" fillId="16" borderId="0" applyNumberFormat="0" applyBorder="0" applyAlignment="0" applyProtection="0"/>
    <xf numFmtId="41" fontId="46" fillId="0" borderId="0" applyFont="0" applyFill="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9" fontId="20" fillId="0" borderId="0" applyFont="0" applyFill="0" applyBorder="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165" fontId="1" fillId="0" borderId="0" applyFont="0" applyFill="0" applyBorder="0" applyAlignment="0" applyProtection="0"/>
    <xf numFmtId="0" fontId="43" fillId="0" borderId="0" applyNumberFormat="0" applyFill="0" applyBorder="0" applyAlignment="0" applyProtection="0"/>
    <xf numFmtId="0" fontId="1" fillId="0" borderId="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41" fontId="18"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0" fontId="1" fillId="0" borderId="0"/>
    <xf numFmtId="165" fontId="1" fillId="0" borderId="0" applyFont="0" applyFill="0" applyBorder="0" applyAlignment="0" applyProtection="0"/>
    <xf numFmtId="41"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165"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5"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77"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8"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9" fontId="48" fillId="0" borderId="0" applyFont="0" applyFill="0" applyBorder="0" applyAlignment="0" applyProtection="0"/>
    <xf numFmtId="165"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165" fontId="48" fillId="0" borderId="0" applyFont="0" applyFill="0" applyBorder="0" applyAlignment="0" applyProtection="0"/>
    <xf numFmtId="43" fontId="1" fillId="0" borderId="0" applyFont="0" applyFill="0" applyBorder="0" applyAlignment="0" applyProtection="0"/>
    <xf numFmtId="165" fontId="4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8" fillId="37" borderId="0" applyBorder="0" applyAlignment="0" applyProtection="0"/>
    <xf numFmtId="43" fontId="1" fillId="0" borderId="0" applyFont="0" applyFill="0" applyBorder="0" applyAlignment="0" applyProtection="0"/>
    <xf numFmtId="9" fontId="20" fillId="0" borderId="0" applyFont="0" applyFill="0" applyBorder="0" applyAlignment="0" applyProtection="0"/>
    <xf numFmtId="0" fontId="1" fillId="0" borderId="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55"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20"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20"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6"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60" fillId="0" borderId="0"/>
    <xf numFmtId="41" fontId="60" fillId="0" borderId="0" applyFont="0" applyFill="0" applyBorder="0" applyAlignment="0" applyProtection="0"/>
    <xf numFmtId="41" fontId="1" fillId="0" borderId="0" applyFont="0" applyFill="0" applyBorder="0" applyAlignment="0" applyProtection="0"/>
    <xf numFmtId="41" fontId="60"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cellStyleXfs>
  <cellXfs count="338">
    <xf numFmtId="0" fontId="0" fillId="0" borderId="0" xfId="0"/>
    <xf numFmtId="0" fontId="23" fillId="0" borderId="0" xfId="0" applyFont="1"/>
    <xf numFmtId="0" fontId="37" fillId="0" borderId="0" xfId="0" applyFont="1"/>
    <xf numFmtId="0" fontId="39" fillId="35" borderId="0" xfId="0" applyFont="1" applyFill="1"/>
    <xf numFmtId="0" fontId="33" fillId="35" borderId="0" xfId="0" applyFont="1" applyFill="1" applyAlignment="1">
      <alignment horizontal="center"/>
    </xf>
    <xf numFmtId="0" fontId="39" fillId="0" borderId="0" xfId="0" applyFont="1"/>
    <xf numFmtId="0" fontId="33" fillId="0" borderId="0" xfId="0" applyFont="1"/>
    <xf numFmtId="0" fontId="23" fillId="0" borderId="0" xfId="0" applyFont="1" applyAlignment="1">
      <alignment wrapText="1"/>
    </xf>
    <xf numFmtId="0" fontId="43" fillId="0" borderId="0" xfId="58" applyFont="1" applyFill="1" applyAlignment="1">
      <alignment horizontal="center"/>
    </xf>
    <xf numFmtId="0" fontId="34" fillId="0" borderId="0" xfId="0" applyFont="1" applyAlignment="1">
      <alignment vertical="center"/>
    </xf>
    <xf numFmtId="0" fontId="23" fillId="0" borderId="0" xfId="0" applyFont="1" applyAlignment="1">
      <alignment vertical="center"/>
    </xf>
    <xf numFmtId="0" fontId="23" fillId="35" borderId="0" xfId="0" applyFont="1" applyFill="1" applyAlignment="1">
      <alignment vertical="center"/>
    </xf>
    <xf numFmtId="0" fontId="34" fillId="35" borderId="0" xfId="0" applyFont="1" applyFill="1" applyAlignment="1">
      <alignment horizontal="center" vertical="center"/>
    </xf>
    <xf numFmtId="0" fontId="23" fillId="35" borderId="18" xfId="0" applyFont="1" applyFill="1" applyBorder="1" applyAlignment="1">
      <alignment vertical="center"/>
    </xf>
    <xf numFmtId="0" fontId="34" fillId="35" borderId="18" xfId="0" applyFont="1" applyFill="1" applyBorder="1" applyAlignment="1">
      <alignment horizontal="center" vertical="center"/>
    </xf>
    <xf numFmtId="0" fontId="42" fillId="0" borderId="0" xfId="0" applyFont="1" applyAlignment="1">
      <alignment vertical="center"/>
    </xf>
    <xf numFmtId="170" fontId="22" fillId="33" borderId="0" xfId="44" applyFont="1" applyFill="1" applyAlignment="1">
      <alignment vertical="center"/>
    </xf>
    <xf numFmtId="0" fontId="34" fillId="0" borderId="0" xfId="0" applyFont="1" applyAlignment="1">
      <alignment horizontal="center" vertical="center" wrapText="1"/>
    </xf>
    <xf numFmtId="0" fontId="34" fillId="0" borderId="0" xfId="0" applyFont="1" applyAlignment="1">
      <alignment horizontal="center" vertical="center"/>
    </xf>
    <xf numFmtId="0" fontId="20" fillId="0" borderId="0" xfId="49" applyAlignment="1">
      <alignment vertical="center"/>
    </xf>
    <xf numFmtId="0" fontId="20" fillId="0" borderId="15" xfId="49" applyBorder="1" applyAlignment="1">
      <alignment vertical="center"/>
    </xf>
    <xf numFmtId="0" fontId="22" fillId="0" borderId="0" xfId="49" quotePrefix="1" applyFont="1" applyAlignment="1">
      <alignment horizontal="center" vertical="center"/>
    </xf>
    <xf numFmtId="0" fontId="22" fillId="0" borderId="0" xfId="49" applyFont="1" applyAlignment="1">
      <alignment horizontal="center" vertical="center"/>
    </xf>
    <xf numFmtId="0" fontId="20" fillId="0" borderId="0" xfId="49" quotePrefix="1" applyAlignment="1">
      <alignment horizontal="center" vertical="center"/>
    </xf>
    <xf numFmtId="0" fontId="20" fillId="0" borderId="0" xfId="49" applyAlignment="1">
      <alignment horizontal="center" vertical="center"/>
    </xf>
    <xf numFmtId="0" fontId="24" fillId="0" borderId="0" xfId="0" applyFont="1" applyAlignment="1">
      <alignment vertical="center"/>
    </xf>
    <xf numFmtId="0" fontId="25" fillId="0" borderId="0" xfId="0" applyFont="1" applyAlignment="1">
      <alignment vertical="center"/>
    </xf>
    <xf numFmtId="169" fontId="23" fillId="0" borderId="0" xfId="1" applyNumberFormat="1" applyFont="1"/>
    <xf numFmtId="0" fontId="23" fillId="0" borderId="0" xfId="0" applyFont="1" applyAlignment="1">
      <alignment horizontal="left" vertical="center" wrapText="1"/>
    </xf>
    <xf numFmtId="9" fontId="23" fillId="0" borderId="0" xfId="0" applyNumberFormat="1" applyFont="1" applyAlignment="1">
      <alignment horizontal="center" vertical="center"/>
    </xf>
    <xf numFmtId="0" fontId="23" fillId="0" borderId="0" xfId="0" applyFont="1" applyAlignment="1">
      <alignment horizontal="center" vertical="center"/>
    </xf>
    <xf numFmtId="0" fontId="43" fillId="0" borderId="0" xfId="58" applyFont="1" applyFill="1" applyBorder="1" applyAlignment="1">
      <alignment horizontal="center" vertical="center"/>
    </xf>
    <xf numFmtId="0" fontId="37" fillId="0" borderId="0" xfId="0" applyFont="1" applyAlignment="1">
      <alignment vertical="center"/>
    </xf>
    <xf numFmtId="0" fontId="20" fillId="0" borderId="0" xfId="49" quotePrefix="1" applyAlignment="1">
      <alignment vertical="center"/>
    </xf>
    <xf numFmtId="0" fontId="22" fillId="0" borderId="0" xfId="49" quotePrefix="1" applyFont="1" applyAlignment="1">
      <alignment horizontal="left" vertical="center"/>
    </xf>
    <xf numFmtId="0" fontId="40" fillId="0" borderId="0" xfId="0" applyFont="1" applyAlignment="1">
      <alignment horizontal="center" vertical="center" wrapText="1"/>
    </xf>
    <xf numFmtId="10" fontId="20" fillId="0" borderId="10" xfId="57" applyNumberFormat="1" applyFont="1" applyFill="1" applyBorder="1" applyAlignment="1">
      <alignment horizontal="right" vertical="center"/>
    </xf>
    <xf numFmtId="166" fontId="27" fillId="0" borderId="0" xfId="45" applyFont="1" applyAlignment="1">
      <alignment vertical="center"/>
    </xf>
    <xf numFmtId="0" fontId="27" fillId="34" borderId="11" xfId="0" applyFont="1" applyFill="1" applyBorder="1" applyAlignment="1">
      <alignment vertical="center" wrapText="1"/>
    </xf>
    <xf numFmtId="0" fontId="27" fillId="34" borderId="12" xfId="0" applyFont="1" applyFill="1" applyBorder="1" applyAlignment="1">
      <alignment vertical="center" wrapText="1"/>
    </xf>
    <xf numFmtId="0" fontId="27" fillId="0" borderId="0" xfId="0" applyFont="1" applyAlignment="1">
      <alignment horizontal="left" vertical="center" wrapText="1"/>
    </xf>
    <xf numFmtId="172" fontId="41" fillId="36" borderId="10" xfId="49" applyNumberFormat="1" applyFont="1" applyFill="1" applyBorder="1" applyAlignment="1">
      <alignment horizontal="center" vertical="center" wrapText="1"/>
    </xf>
    <xf numFmtId="0" fontId="22" fillId="0" borderId="0" xfId="49" applyFont="1" applyAlignment="1">
      <alignment vertical="center"/>
    </xf>
    <xf numFmtId="172" fontId="20" fillId="0" borderId="0" xfId="49" applyNumberFormat="1" applyAlignment="1">
      <alignment vertical="center"/>
    </xf>
    <xf numFmtId="0" fontId="20" fillId="0" borderId="11" xfId="49" applyBorder="1" applyAlignment="1">
      <alignment vertical="center"/>
    </xf>
    <xf numFmtId="0" fontId="20" fillId="0" borderId="12" xfId="49" applyBorder="1" applyAlignment="1">
      <alignment vertical="center"/>
    </xf>
    <xf numFmtId="168" fontId="34" fillId="0" borderId="0" xfId="1" applyFont="1" applyBorder="1" applyAlignment="1">
      <alignment vertical="center"/>
    </xf>
    <xf numFmtId="168" fontId="20" fillId="0" borderId="0" xfId="49" applyNumberFormat="1" applyAlignment="1">
      <alignment vertical="center"/>
    </xf>
    <xf numFmtId="0" fontId="22" fillId="0" borderId="15" xfId="49" applyFont="1" applyBorder="1" applyAlignment="1">
      <alignment vertical="center"/>
    </xf>
    <xf numFmtId="0" fontId="22" fillId="34" borderId="11" xfId="49" applyFont="1" applyFill="1" applyBorder="1" applyAlignment="1">
      <alignment vertical="center"/>
    </xf>
    <xf numFmtId="0" fontId="22" fillId="34" borderId="12" xfId="49" applyFont="1" applyFill="1" applyBorder="1" applyAlignment="1">
      <alignment vertical="center"/>
    </xf>
    <xf numFmtId="171" fontId="22" fillId="34" borderId="10" xfId="45" applyNumberFormat="1" applyFont="1" applyFill="1" applyBorder="1" applyAlignment="1">
      <alignment vertical="center"/>
    </xf>
    <xf numFmtId="41" fontId="22" fillId="34" borderId="10" xfId="51" applyFont="1" applyFill="1" applyBorder="1" applyAlignment="1">
      <alignment horizontal="left" vertical="center"/>
    </xf>
    <xf numFmtId="166" fontId="20" fillId="0" borderId="0" xfId="49" applyNumberFormat="1" applyAlignment="1">
      <alignment vertical="center"/>
    </xf>
    <xf numFmtId="0" fontId="20" fillId="0" borderId="15" xfId="46" applyBorder="1" applyAlignment="1">
      <alignment vertical="center"/>
    </xf>
    <xf numFmtId="3" fontId="20" fillId="0" borderId="0" xfId="46" applyNumberFormat="1" applyAlignment="1">
      <alignment vertical="center"/>
    </xf>
    <xf numFmtId="0" fontId="20" fillId="0" borderId="0" xfId="46" applyAlignment="1">
      <alignment vertical="center"/>
    </xf>
    <xf numFmtId="172" fontId="20" fillId="0" borderId="0" xfId="46" applyNumberFormat="1" applyAlignment="1">
      <alignment vertical="center"/>
    </xf>
    <xf numFmtId="0" fontId="20" fillId="0" borderId="0" xfId="49" applyAlignment="1">
      <alignment horizontal="left" vertical="center"/>
    </xf>
    <xf numFmtId="0" fontId="20" fillId="0" borderId="0" xfId="49" applyAlignment="1">
      <alignment horizontal="left" vertical="center" wrapText="1"/>
    </xf>
    <xf numFmtId="0" fontId="22" fillId="0" borderId="0" xfId="49" applyFont="1" applyAlignment="1">
      <alignment horizontal="left" vertical="center"/>
    </xf>
    <xf numFmtId="168" fontId="20" fillId="0" borderId="0" xfId="46" applyNumberFormat="1" applyAlignment="1">
      <alignment vertical="center"/>
    </xf>
    <xf numFmtId="10" fontId="20" fillId="0" borderId="0" xfId="57" applyNumberFormat="1" applyFont="1" applyAlignment="1">
      <alignment vertical="center"/>
    </xf>
    <xf numFmtId="172" fontId="22" fillId="0" borderId="0" xfId="49" quotePrefix="1" applyNumberFormat="1" applyFont="1" applyAlignment="1">
      <alignment horizontal="left" vertical="center"/>
    </xf>
    <xf numFmtId="10" fontId="20" fillId="0" borderId="0" xfId="46" applyNumberFormat="1" applyAlignment="1">
      <alignment vertical="center"/>
    </xf>
    <xf numFmtId="10" fontId="20" fillId="0" borderId="0" xfId="49" applyNumberFormat="1" applyAlignment="1">
      <alignment vertical="center"/>
    </xf>
    <xf numFmtId="176" fontId="23" fillId="0" borderId="10" xfId="0" applyNumberFormat="1" applyFont="1" applyBorder="1" applyAlignment="1">
      <alignment horizontal="right" vertical="center"/>
    </xf>
    <xf numFmtId="176" fontId="23" fillId="0" borderId="10" xfId="51" applyNumberFormat="1" applyFont="1" applyBorder="1" applyAlignment="1">
      <alignment horizontal="right" vertical="center"/>
    </xf>
    <xf numFmtId="176" fontId="27" fillId="34" borderId="10" xfId="0" applyNumberFormat="1" applyFont="1" applyFill="1" applyBorder="1" applyAlignment="1">
      <alignment horizontal="right" vertical="center"/>
    </xf>
    <xf numFmtId="166" fontId="49" fillId="0" borderId="0" xfId="703" applyNumberFormat="1" applyFont="1" applyAlignment="1">
      <alignment horizontal="right" vertical="center"/>
    </xf>
    <xf numFmtId="41" fontId="35" fillId="0" borderId="0" xfId="51" applyFont="1" applyAlignment="1">
      <alignment vertical="center"/>
    </xf>
    <xf numFmtId="0" fontId="35" fillId="0" borderId="0" xfId="46" applyFont="1" applyAlignment="1">
      <alignment vertical="center"/>
    </xf>
    <xf numFmtId="0" fontId="35" fillId="0" borderId="0" xfId="49" applyFont="1" applyAlignment="1">
      <alignment vertical="center"/>
    </xf>
    <xf numFmtId="0" fontId="22" fillId="34" borderId="16" xfId="46" applyFont="1" applyFill="1" applyBorder="1" applyAlignment="1">
      <alignment vertical="center"/>
    </xf>
    <xf numFmtId="0" fontId="41" fillId="36" borderId="11" xfId="0" applyFont="1" applyFill="1" applyBorder="1" applyAlignment="1">
      <alignment horizontal="center" vertical="center" wrapText="1"/>
    </xf>
    <xf numFmtId="0" fontId="41" fillId="36" borderId="12" xfId="0" applyFont="1" applyFill="1" applyBorder="1" applyAlignment="1">
      <alignment horizontal="center" vertical="center" wrapText="1"/>
    </xf>
    <xf numFmtId="0" fontId="44" fillId="0" borderId="11" xfId="0" applyFont="1" applyBorder="1" applyAlignment="1">
      <alignment horizontal="left" vertical="center"/>
    </xf>
    <xf numFmtId="0" fontId="44" fillId="0" borderId="12" xfId="0" applyFont="1" applyBorder="1" applyAlignment="1">
      <alignment horizontal="left" vertical="center"/>
    </xf>
    <xf numFmtId="0" fontId="20" fillId="0" borderId="15" xfId="46" applyBorder="1" applyAlignment="1">
      <alignment horizontal="center" vertical="center"/>
    </xf>
    <xf numFmtId="0" fontId="20" fillId="0" borderId="0" xfId="46" applyAlignment="1">
      <alignment horizontal="center" vertical="center"/>
    </xf>
    <xf numFmtId="41" fontId="35" fillId="0" borderId="0" xfId="51" applyFont="1"/>
    <xf numFmtId="41" fontId="53" fillId="0" borderId="0" xfId="0" applyNumberFormat="1" applyFont="1"/>
    <xf numFmtId="41" fontId="27" fillId="39" borderId="10" xfId="51" applyFont="1" applyFill="1" applyBorder="1" applyAlignment="1">
      <alignment horizontal="right" vertical="center"/>
    </xf>
    <xf numFmtId="41" fontId="23" fillId="0" borderId="10" xfId="51" applyFont="1" applyBorder="1" applyAlignment="1">
      <alignment horizontal="right" vertical="center"/>
    </xf>
    <xf numFmtId="41" fontId="35" fillId="0" borderId="0" xfId="0" applyNumberFormat="1" applyFont="1" applyAlignment="1">
      <alignment horizontal="left" vertical="center" wrapText="1"/>
    </xf>
    <xf numFmtId="0" fontId="22" fillId="34" borderId="20" xfId="46" applyFont="1" applyFill="1" applyBorder="1" applyAlignment="1">
      <alignment vertical="center"/>
    </xf>
    <xf numFmtId="0" fontId="22" fillId="34" borderId="21" xfId="46" applyFont="1" applyFill="1" applyBorder="1" applyAlignment="1">
      <alignment vertical="center"/>
    </xf>
    <xf numFmtId="41" fontId="22" fillId="34" borderId="16" xfId="51" applyFont="1" applyFill="1" applyBorder="1" applyAlignment="1">
      <alignment horizontal="right" vertical="center"/>
    </xf>
    <xf numFmtId="0" fontId="20" fillId="34" borderId="16" xfId="46" applyFill="1" applyBorder="1" applyAlignment="1">
      <alignment vertical="center"/>
    </xf>
    <xf numFmtId="10" fontId="20" fillId="34" borderId="16" xfId="46" applyNumberFormat="1" applyFill="1" applyBorder="1" applyAlignment="1">
      <alignment vertical="center"/>
    </xf>
    <xf numFmtId="10" fontId="20" fillId="34" borderId="12" xfId="46" applyNumberFormat="1" applyFill="1" applyBorder="1" applyAlignment="1">
      <alignment vertical="center"/>
    </xf>
    <xf numFmtId="41" fontId="22" fillId="34" borderId="21" xfId="51" applyFont="1" applyFill="1" applyBorder="1" applyAlignment="1">
      <alignment horizontal="right" vertical="center"/>
    </xf>
    <xf numFmtId="0" fontId="20" fillId="34" borderId="21" xfId="46" applyFill="1" applyBorder="1" applyAlignment="1">
      <alignment vertical="center"/>
    </xf>
    <xf numFmtId="10" fontId="20" fillId="34" borderId="21" xfId="46" applyNumberFormat="1" applyFill="1" applyBorder="1" applyAlignment="1">
      <alignment vertical="center"/>
    </xf>
    <xf numFmtId="10" fontId="20" fillId="34" borderId="22" xfId="46" applyNumberFormat="1" applyFill="1" applyBorder="1" applyAlignment="1">
      <alignment vertical="center"/>
    </xf>
    <xf numFmtId="0" fontId="20" fillId="0" borderId="0" xfId="46" applyAlignment="1">
      <alignment vertical="center" wrapText="1"/>
    </xf>
    <xf numFmtId="9" fontId="39" fillId="0" borderId="0" xfId="0" applyNumberFormat="1" applyFont="1"/>
    <xf numFmtId="0" fontId="56" fillId="0" borderId="0" xfId="0" applyFont="1" applyAlignment="1">
      <alignment horizontal="left" vertical="center" wrapText="1"/>
    </xf>
    <xf numFmtId="0" fontId="40" fillId="0" borderId="0" xfId="0" applyFont="1" applyAlignment="1">
      <alignment vertical="center"/>
    </xf>
    <xf numFmtId="0" fontId="54" fillId="0" borderId="0" xfId="0" applyFont="1" applyAlignment="1">
      <alignment vertical="center"/>
    </xf>
    <xf numFmtId="0" fontId="23" fillId="0" borderId="0" xfId="0" applyFont="1" applyAlignment="1">
      <alignment vertical="center" wrapText="1"/>
    </xf>
    <xf numFmtId="0" fontId="57" fillId="0" borderId="0" xfId="0" applyFont="1"/>
    <xf numFmtId="1" fontId="23" fillId="0" borderId="10" xfId="51" applyNumberFormat="1" applyFont="1" applyBorder="1" applyAlignment="1">
      <alignment horizontal="right" vertical="center" indent="1"/>
    </xf>
    <xf numFmtId="41" fontId="39" fillId="0" borderId="0" xfId="0" applyNumberFormat="1" applyFont="1"/>
    <xf numFmtId="3" fontId="39" fillId="0" borderId="0" xfId="0" applyNumberFormat="1" applyFont="1"/>
    <xf numFmtId="169" fontId="37" fillId="0" borderId="0" xfId="1" applyNumberFormat="1" applyFont="1"/>
    <xf numFmtId="0" fontId="44" fillId="0" borderId="11" xfId="0" applyFont="1" applyBorder="1" applyAlignment="1">
      <alignment vertical="center"/>
    </xf>
    <xf numFmtId="0" fontId="44" fillId="0" borderId="12" xfId="0" applyFont="1" applyBorder="1" applyAlignment="1">
      <alignment vertical="center"/>
    </xf>
    <xf numFmtId="0" fontId="23" fillId="34" borderId="15" xfId="0" applyFont="1" applyFill="1" applyBorder="1" applyAlignment="1">
      <alignment horizontal="left" indent="1"/>
    </xf>
    <xf numFmtId="0" fontId="23" fillId="34" borderId="0" xfId="0" applyFont="1" applyFill="1"/>
    <xf numFmtId="0" fontId="34" fillId="34" borderId="0" xfId="0" applyFont="1" applyFill="1"/>
    <xf numFmtId="179" fontId="23" fillId="34" borderId="23" xfId="1" applyNumberFormat="1" applyFont="1" applyFill="1" applyBorder="1" applyAlignment="1">
      <alignment horizontal="left" vertical="center" indent="1"/>
    </xf>
    <xf numFmtId="0" fontId="44" fillId="39" borderId="15" xfId="0" applyFont="1" applyFill="1" applyBorder="1" applyAlignment="1">
      <alignment horizontal="left" vertical="center" indent="1"/>
    </xf>
    <xf numFmtId="0" fontId="23" fillId="39" borderId="0" xfId="0" applyFont="1" applyFill="1" applyAlignment="1">
      <alignment vertical="center"/>
    </xf>
    <xf numFmtId="178" fontId="44" fillId="39" borderId="14" xfId="51" applyNumberFormat="1" applyFont="1" applyFill="1" applyBorder="1" applyAlignment="1">
      <alignment horizontal="right" vertical="center" indent="1"/>
    </xf>
    <xf numFmtId="178" fontId="44" fillId="39" borderId="22" xfId="51" applyNumberFormat="1" applyFont="1" applyFill="1" applyBorder="1" applyAlignment="1">
      <alignment horizontal="right" vertical="center" indent="1"/>
    </xf>
    <xf numFmtId="0" fontId="44" fillId="39" borderId="0" xfId="0" applyFont="1" applyFill="1" applyAlignment="1">
      <alignment horizontal="left" vertical="center" indent="1"/>
    </xf>
    <xf numFmtId="0" fontId="44" fillId="39" borderId="0" xfId="0" applyFont="1" applyFill="1" applyAlignment="1">
      <alignment vertical="center"/>
    </xf>
    <xf numFmtId="0" fontId="43" fillId="39" borderId="0" xfId="58" applyFont="1" applyFill="1" applyBorder="1" applyAlignment="1">
      <alignment horizontal="center" vertical="center"/>
    </xf>
    <xf numFmtId="0" fontId="27" fillId="39" borderId="0" xfId="0" applyFont="1" applyFill="1" applyAlignment="1">
      <alignment vertical="center"/>
    </xf>
    <xf numFmtId="0" fontId="37" fillId="39" borderId="0" xfId="0" applyFont="1" applyFill="1" applyAlignment="1">
      <alignment horizontal="center" vertical="center"/>
    </xf>
    <xf numFmtId="0" fontId="27" fillId="39" borderId="0" xfId="0" applyFont="1" applyFill="1" applyAlignment="1">
      <alignment horizontal="center" vertical="center"/>
    </xf>
    <xf numFmtId="0" fontId="22" fillId="39" borderId="0" xfId="0" applyFont="1" applyFill="1" applyAlignment="1">
      <alignment vertical="center"/>
    </xf>
    <xf numFmtId="0" fontId="38" fillId="39" borderId="0" xfId="0" applyFont="1" applyFill="1" applyAlignment="1">
      <alignment vertical="center"/>
    </xf>
    <xf numFmtId="0" fontId="50" fillId="38" borderId="19" xfId="0" applyFont="1" applyFill="1" applyBorder="1" applyAlignment="1">
      <alignment horizontal="center" vertical="center"/>
    </xf>
    <xf numFmtId="14" fontId="50" fillId="38" borderId="24" xfId="0" applyNumberFormat="1" applyFont="1" applyFill="1" applyBorder="1" applyAlignment="1">
      <alignment horizontal="center" vertical="center" wrapText="1"/>
    </xf>
    <xf numFmtId="179" fontId="23" fillId="34" borderId="25" xfId="1" applyNumberFormat="1" applyFont="1" applyFill="1" applyBorder="1" applyAlignment="1">
      <alignment horizontal="left" vertical="center" indent="1"/>
    </xf>
    <xf numFmtId="41" fontId="44" fillId="39" borderId="25" xfId="51" applyFont="1" applyFill="1" applyBorder="1" applyAlignment="1">
      <alignment horizontal="right" vertical="center" wrapText="1" indent="1"/>
    </xf>
    <xf numFmtId="0" fontId="27" fillId="39" borderId="15" xfId="0" applyFont="1" applyFill="1" applyBorder="1" applyAlignment="1">
      <alignment horizontal="left" vertical="center" indent="1"/>
    </xf>
    <xf numFmtId="41" fontId="27" fillId="39" borderId="25" xfId="51" applyFont="1" applyFill="1" applyBorder="1" applyAlignment="1">
      <alignment horizontal="right" vertical="center" wrapText="1" indent="1"/>
    </xf>
    <xf numFmtId="1" fontId="44" fillId="39" borderId="25" xfId="51" applyNumberFormat="1" applyFont="1" applyFill="1" applyBorder="1" applyAlignment="1">
      <alignment horizontal="right" vertical="center" wrapText="1" indent="1"/>
    </xf>
    <xf numFmtId="0" fontId="34" fillId="34" borderId="15" xfId="0" applyFont="1" applyFill="1" applyBorder="1" applyAlignment="1">
      <alignment horizontal="left" indent="1"/>
    </xf>
    <xf numFmtId="0" fontId="22" fillId="34" borderId="15" xfId="0" applyFont="1" applyFill="1" applyBorder="1" applyAlignment="1">
      <alignment horizontal="left" indent="1"/>
    </xf>
    <xf numFmtId="0" fontId="22" fillId="34" borderId="20" xfId="0" applyFont="1" applyFill="1" applyBorder="1" applyAlignment="1">
      <alignment horizontal="left" vertical="center" indent="1"/>
    </xf>
    <xf numFmtId="0" fontId="20" fillId="39" borderId="21" xfId="0" applyFont="1" applyFill="1" applyBorder="1" applyAlignment="1">
      <alignment vertical="center"/>
    </xf>
    <xf numFmtId="0" fontId="38" fillId="39" borderId="21" xfId="0" applyFont="1" applyFill="1" applyBorder="1" applyAlignment="1">
      <alignment vertical="center"/>
    </xf>
    <xf numFmtId="41" fontId="50" fillId="38" borderId="24" xfId="51" applyFont="1" applyFill="1" applyBorder="1" applyAlignment="1">
      <alignment vertical="center" wrapText="1"/>
    </xf>
    <xf numFmtId="14" fontId="50" fillId="38" borderId="13" xfId="0" applyNumberFormat="1" applyFont="1" applyFill="1" applyBorder="1" applyAlignment="1">
      <alignment horizontal="center" vertical="center" wrapText="1"/>
    </xf>
    <xf numFmtId="41" fontId="44" fillId="39" borderId="23" xfId="51" applyFont="1" applyFill="1" applyBorder="1" applyAlignment="1">
      <alignment horizontal="right" vertical="center" wrapText="1" indent="1"/>
    </xf>
    <xf numFmtId="41" fontId="27" fillId="39" borderId="23" xfId="51" applyFont="1" applyFill="1" applyBorder="1" applyAlignment="1">
      <alignment horizontal="right" vertical="center" wrapText="1" indent="1"/>
    </xf>
    <xf numFmtId="41" fontId="50" fillId="38" borderId="13" xfId="51" applyFont="1" applyFill="1" applyBorder="1" applyAlignment="1">
      <alignment vertical="center" wrapText="1"/>
    </xf>
    <xf numFmtId="1" fontId="44" fillId="39" borderId="23" xfId="51" applyNumberFormat="1" applyFont="1" applyFill="1" applyBorder="1" applyAlignment="1">
      <alignment horizontal="right" vertical="center" wrapText="1" indent="1"/>
    </xf>
    <xf numFmtId="41" fontId="44" fillId="39" borderId="23" xfId="51" applyFont="1" applyFill="1" applyBorder="1" applyAlignment="1">
      <alignment vertical="center"/>
    </xf>
    <xf numFmtId="0" fontId="27" fillId="39" borderId="0" xfId="0" applyFont="1" applyFill="1" applyAlignment="1">
      <alignment horizontal="left" vertical="center" indent="1"/>
    </xf>
    <xf numFmtId="178" fontId="44" fillId="39" borderId="14" xfId="51" applyNumberFormat="1" applyFont="1" applyFill="1" applyBorder="1" applyAlignment="1">
      <alignment horizontal="right" vertical="center" wrapText="1" indent="1"/>
    </xf>
    <xf numFmtId="178" fontId="44" fillId="39" borderId="22" xfId="51" applyNumberFormat="1" applyFont="1" applyFill="1" applyBorder="1" applyAlignment="1">
      <alignment horizontal="right" vertical="center" wrapText="1" indent="1"/>
    </xf>
    <xf numFmtId="180" fontId="34" fillId="34" borderId="26" xfId="1" applyNumberFormat="1" applyFont="1" applyFill="1" applyBorder="1" applyAlignment="1">
      <alignment horizontal="left" vertical="center" indent="1"/>
    </xf>
    <xf numFmtId="179" fontId="34" fillId="34" borderId="23" xfId="1" applyNumberFormat="1" applyFont="1" applyFill="1" applyBorder="1" applyAlignment="1">
      <alignment horizontal="left" vertical="center" indent="1"/>
    </xf>
    <xf numFmtId="169" fontId="20" fillId="0" borderId="0" xfId="0" applyNumberFormat="1" applyFont="1"/>
    <xf numFmtId="0" fontId="37" fillId="39" borderId="0" xfId="0" applyFont="1" applyFill="1" applyAlignment="1">
      <alignment vertical="center"/>
    </xf>
    <xf numFmtId="1" fontId="27" fillId="39" borderId="25" xfId="51" applyNumberFormat="1" applyFont="1" applyFill="1" applyBorder="1" applyAlignment="1">
      <alignment horizontal="right" vertical="center" indent="1"/>
    </xf>
    <xf numFmtId="0" fontId="37" fillId="38" borderId="17" xfId="0" applyFont="1" applyFill="1" applyBorder="1" applyAlignment="1">
      <alignment vertical="center"/>
    </xf>
    <xf numFmtId="0" fontId="50" fillId="39" borderId="15" xfId="0" applyFont="1" applyFill="1" applyBorder="1" applyAlignment="1">
      <alignment horizontal="center" vertical="center"/>
    </xf>
    <xf numFmtId="0" fontId="44" fillId="39" borderId="15" xfId="0" applyFont="1" applyFill="1" applyBorder="1" applyAlignment="1">
      <alignment vertical="center"/>
    </xf>
    <xf numFmtId="0" fontId="27" fillId="39" borderId="15" xfId="0" applyFont="1" applyFill="1" applyBorder="1" applyAlignment="1">
      <alignment vertical="center"/>
    </xf>
    <xf numFmtId="0" fontId="27" fillId="39" borderId="21" xfId="0" applyFont="1" applyFill="1" applyBorder="1" applyAlignment="1">
      <alignment vertical="center"/>
    </xf>
    <xf numFmtId="0" fontId="51" fillId="38" borderId="17" xfId="0" applyFont="1" applyFill="1" applyBorder="1" applyAlignment="1">
      <alignment vertical="center"/>
    </xf>
    <xf numFmtId="41" fontId="44" fillId="39" borderId="25" xfId="51" applyFont="1" applyFill="1" applyBorder="1" applyAlignment="1">
      <alignment vertical="center"/>
    </xf>
    <xf numFmtId="0" fontId="50" fillId="39" borderId="23" xfId="0" applyFont="1" applyFill="1" applyBorder="1" applyAlignment="1">
      <alignment horizontal="center" vertical="center" wrapText="1"/>
    </xf>
    <xf numFmtId="41" fontId="44" fillId="39" borderId="23" xfId="51" applyFont="1" applyFill="1" applyBorder="1" applyAlignment="1">
      <alignment horizontal="right" vertical="center"/>
    </xf>
    <xf numFmtId="41" fontId="27" fillId="39" borderId="23" xfId="51" applyFont="1" applyFill="1" applyBorder="1" applyAlignment="1">
      <alignment horizontal="right" vertical="center"/>
    </xf>
    <xf numFmtId="41" fontId="50" fillId="38" borderId="13" xfId="51" applyFont="1" applyFill="1" applyBorder="1" applyAlignment="1">
      <alignment horizontal="center" vertical="center"/>
    </xf>
    <xf numFmtId="41" fontId="27" fillId="39" borderId="14" xfId="51" applyFont="1" applyFill="1" applyBorder="1" applyAlignment="1">
      <alignment horizontal="right" vertical="center"/>
    </xf>
    <xf numFmtId="0" fontId="44" fillId="39" borderId="0" xfId="0" applyFont="1" applyFill="1" applyAlignment="1">
      <alignment vertical="center" wrapText="1"/>
    </xf>
    <xf numFmtId="0" fontId="27" fillId="39" borderId="0" xfId="0" applyFont="1" applyFill="1" applyAlignment="1">
      <alignment vertical="center" wrapText="1"/>
    </xf>
    <xf numFmtId="0" fontId="51" fillId="38" borderId="19" xfId="0" applyFont="1" applyFill="1" applyBorder="1" applyAlignment="1">
      <alignment vertical="center"/>
    </xf>
    <xf numFmtId="0" fontId="44" fillId="39" borderId="25" xfId="0" applyFont="1" applyFill="1" applyBorder="1" applyAlignment="1">
      <alignment horizontal="right" vertical="center"/>
    </xf>
    <xf numFmtId="0" fontId="44" fillId="39" borderId="15" xfId="0" applyFont="1" applyFill="1" applyBorder="1" applyAlignment="1">
      <alignment vertical="center" wrapText="1"/>
    </xf>
    <xf numFmtId="0" fontId="27" fillId="39" borderId="21" xfId="0" applyFont="1" applyFill="1" applyBorder="1" applyAlignment="1">
      <alignment vertical="center" wrapText="1"/>
    </xf>
    <xf numFmtId="176" fontId="34" fillId="34" borderId="27" xfId="1" applyNumberFormat="1" applyFont="1" applyFill="1" applyBorder="1" applyAlignment="1">
      <alignment vertical="center"/>
    </xf>
    <xf numFmtId="0" fontId="44" fillId="39" borderId="23" xfId="0" applyFont="1" applyFill="1" applyBorder="1" applyAlignment="1">
      <alignment horizontal="right" vertical="center"/>
    </xf>
    <xf numFmtId="166" fontId="44" fillId="39" borderId="23" xfId="51" applyNumberFormat="1" applyFont="1" applyFill="1" applyBorder="1" applyAlignment="1">
      <alignment horizontal="right" vertical="center"/>
    </xf>
    <xf numFmtId="166" fontId="27" fillId="39" borderId="23" xfId="51" applyNumberFormat="1" applyFont="1" applyFill="1" applyBorder="1" applyAlignment="1">
      <alignment horizontal="right" vertical="center"/>
    </xf>
    <xf numFmtId="166" fontId="27" fillId="39" borderId="14" xfId="51" applyNumberFormat="1" applyFont="1" applyFill="1" applyBorder="1" applyAlignment="1">
      <alignment horizontal="right" vertical="center"/>
    </xf>
    <xf numFmtId="0" fontId="34" fillId="0" borderId="0" xfId="0" applyFont="1"/>
    <xf numFmtId="0" fontId="50" fillId="38" borderId="19" xfId="0" applyFont="1" applyFill="1" applyBorder="1" applyAlignment="1">
      <alignment horizontal="center" vertical="center" wrapText="1"/>
    </xf>
    <xf numFmtId="0" fontId="50" fillId="38" borderId="24" xfId="0" applyFont="1" applyFill="1" applyBorder="1" applyAlignment="1">
      <alignment horizontal="center" vertical="center" wrapText="1"/>
    </xf>
    <xf numFmtId="0" fontId="50" fillId="38" borderId="13" xfId="0" applyFont="1" applyFill="1" applyBorder="1" applyAlignment="1">
      <alignment horizontal="center" vertical="center" wrapText="1"/>
    </xf>
    <xf numFmtId="169" fontId="23" fillId="0" borderId="0" xfId="1" applyNumberFormat="1" applyFont="1" applyFill="1" applyAlignment="1">
      <alignment vertical="center"/>
    </xf>
    <xf numFmtId="41" fontId="23" fillId="0" borderId="0" xfId="51" applyFont="1" applyFill="1" applyAlignment="1">
      <alignment vertical="center"/>
    </xf>
    <xf numFmtId="0" fontId="27" fillId="35" borderId="11" xfId="0" applyFont="1" applyFill="1" applyBorder="1" applyAlignment="1">
      <alignment vertical="center" wrapText="1"/>
    </xf>
    <xf numFmtId="0" fontId="27" fillId="35" borderId="12" xfId="0" applyFont="1" applyFill="1" applyBorder="1" applyAlignment="1">
      <alignment vertical="center" wrapText="1"/>
    </xf>
    <xf numFmtId="176" fontId="27" fillId="35" borderId="10" xfId="0" applyNumberFormat="1" applyFont="1" applyFill="1" applyBorder="1" applyAlignment="1">
      <alignment horizontal="right" vertical="center"/>
    </xf>
    <xf numFmtId="1" fontId="34" fillId="35" borderId="10" xfId="51" applyNumberFormat="1" applyFont="1" applyFill="1" applyBorder="1" applyAlignment="1">
      <alignment horizontal="right" vertical="center" indent="1"/>
    </xf>
    <xf numFmtId="0" fontId="27" fillId="39" borderId="20" xfId="0" applyFont="1" applyFill="1" applyBorder="1" applyAlignment="1">
      <alignment horizontal="left" vertical="center" indent="1"/>
    </xf>
    <xf numFmtId="0" fontId="52" fillId="39" borderId="15" xfId="0" applyFont="1" applyFill="1" applyBorder="1" applyAlignment="1">
      <alignment horizontal="left" vertical="center" indent="1"/>
    </xf>
    <xf numFmtId="0" fontId="52" fillId="34" borderId="11" xfId="0" applyFont="1" applyFill="1" applyBorder="1" applyAlignment="1">
      <alignment horizontal="center" vertical="center" wrapText="1"/>
    </xf>
    <xf numFmtId="176" fontId="27" fillId="34" borderId="12" xfId="0" applyNumberFormat="1" applyFont="1" applyFill="1" applyBorder="1" applyAlignment="1">
      <alignment horizontal="right" vertical="center"/>
    </xf>
    <xf numFmtId="0" fontId="27" fillId="34" borderId="15" xfId="0" applyFont="1" applyFill="1" applyBorder="1" applyAlignment="1">
      <alignment horizontal="left" vertical="center" indent="1"/>
    </xf>
    <xf numFmtId="176" fontId="27" fillId="34" borderId="23" xfId="0" applyNumberFormat="1" applyFont="1" applyFill="1" applyBorder="1" applyAlignment="1">
      <alignment horizontal="right" vertical="center" wrapText="1" indent="1"/>
    </xf>
    <xf numFmtId="176" fontId="27" fillId="34" borderId="23" xfId="0" applyNumberFormat="1" applyFont="1" applyFill="1" applyBorder="1" applyAlignment="1">
      <alignment horizontal="right" vertical="center"/>
    </xf>
    <xf numFmtId="0" fontId="27" fillId="34" borderId="25" xfId="0" applyFont="1" applyFill="1" applyBorder="1" applyAlignment="1">
      <alignment vertical="center" wrapText="1"/>
    </xf>
    <xf numFmtId="0" fontId="44" fillId="34" borderId="15" xfId="0" applyFont="1" applyFill="1" applyBorder="1" applyAlignment="1">
      <alignment horizontal="left" vertical="center" indent="1"/>
    </xf>
    <xf numFmtId="176" fontId="44" fillId="34" borderId="23" xfId="0" applyNumberFormat="1" applyFont="1" applyFill="1" applyBorder="1" applyAlignment="1">
      <alignment horizontal="right" vertical="center" wrapText="1" indent="1"/>
    </xf>
    <xf numFmtId="1" fontId="44" fillId="34" borderId="23" xfId="0" applyNumberFormat="1" applyFont="1" applyFill="1" applyBorder="1" applyAlignment="1">
      <alignment horizontal="right" vertical="center" wrapText="1" indent="1"/>
    </xf>
    <xf numFmtId="0" fontId="23" fillId="34" borderId="14" xfId="0" applyFont="1" applyFill="1" applyBorder="1" applyAlignment="1">
      <alignment vertical="center" wrapText="1"/>
    </xf>
    <xf numFmtId="1" fontId="23" fillId="34" borderId="15" xfId="51" applyNumberFormat="1" applyFont="1" applyFill="1" applyBorder="1" applyAlignment="1">
      <alignment vertical="center" wrapText="1"/>
    </xf>
    <xf numFmtId="179" fontId="23" fillId="34" borderId="15" xfId="51" applyNumberFormat="1" applyFont="1" applyFill="1" applyBorder="1" applyAlignment="1">
      <alignment vertical="center" wrapText="1"/>
    </xf>
    <xf numFmtId="1" fontId="34" fillId="34" borderId="14" xfId="51" applyNumberFormat="1" applyFont="1" applyFill="1" applyBorder="1" applyAlignment="1">
      <alignment vertical="center" wrapText="1"/>
    </xf>
    <xf numFmtId="176" fontId="27" fillId="34" borderId="10" xfId="0" applyNumberFormat="1" applyFont="1" applyFill="1" applyBorder="1" applyAlignment="1">
      <alignment horizontal="right" vertical="center" wrapText="1" indent="1"/>
    </xf>
    <xf numFmtId="0" fontId="27" fillId="34" borderId="20" xfId="0" applyFont="1" applyFill="1" applyBorder="1" applyAlignment="1">
      <alignment vertical="center" wrapText="1"/>
    </xf>
    <xf numFmtId="176" fontId="27" fillId="34" borderId="14" xfId="0" applyNumberFormat="1" applyFont="1" applyFill="1" applyBorder="1" applyAlignment="1">
      <alignment horizontal="right" vertical="center" indent="1"/>
    </xf>
    <xf numFmtId="176" fontId="27" fillId="34" borderId="14" xfId="0" applyNumberFormat="1" applyFont="1" applyFill="1" applyBorder="1" applyAlignment="1">
      <alignment horizontal="left" vertical="center" indent="1"/>
    </xf>
    <xf numFmtId="3" fontId="27" fillId="34" borderId="27" xfId="0" applyNumberFormat="1" applyFont="1" applyFill="1" applyBorder="1" applyAlignment="1">
      <alignment horizontal="right" vertical="center" wrapText="1"/>
    </xf>
    <xf numFmtId="0" fontId="23" fillId="0" borderId="0" xfId="0" applyFont="1" applyAlignment="1">
      <alignment horizontal="justify" vertical="justify" wrapText="1"/>
    </xf>
    <xf numFmtId="41" fontId="34" fillId="34" borderId="23" xfId="51" applyFont="1" applyFill="1" applyBorder="1" applyAlignment="1">
      <alignment horizontal="left" vertical="center" indent="1"/>
    </xf>
    <xf numFmtId="41" fontId="58" fillId="0" borderId="0" xfId="49" applyNumberFormat="1" applyFont="1" applyAlignment="1">
      <alignment vertical="center"/>
    </xf>
    <xf numFmtId="41" fontId="59" fillId="40" borderId="10" xfId="2902" applyFont="1" applyFill="1" applyBorder="1" applyAlignment="1">
      <alignment horizontal="center" vertical="center"/>
    </xf>
    <xf numFmtId="178" fontId="59" fillId="40" borderId="10" xfId="2902" applyNumberFormat="1" applyFont="1" applyFill="1" applyBorder="1" applyAlignment="1">
      <alignment horizontal="center" vertical="center"/>
    </xf>
    <xf numFmtId="1" fontId="44" fillId="39" borderId="25" xfId="51" applyNumberFormat="1" applyFont="1" applyFill="1" applyBorder="1" applyAlignment="1">
      <alignment horizontal="right" vertical="center"/>
    </xf>
    <xf numFmtId="1" fontId="44" fillId="39" borderId="25" xfId="51" applyNumberFormat="1" applyFont="1" applyFill="1" applyBorder="1" applyAlignment="1">
      <alignment vertical="center"/>
    </xf>
    <xf numFmtId="1" fontId="27" fillId="39" borderId="25" xfId="51" applyNumberFormat="1" applyFont="1" applyFill="1" applyBorder="1" applyAlignment="1">
      <alignment horizontal="right" vertical="center"/>
    </xf>
    <xf numFmtId="1" fontId="50" fillId="38" borderId="24" xfId="51" applyNumberFormat="1" applyFont="1" applyFill="1" applyBorder="1" applyAlignment="1">
      <alignment horizontal="center" vertical="center"/>
    </xf>
    <xf numFmtId="1" fontId="50" fillId="39" borderId="25" xfId="0" applyNumberFormat="1" applyFont="1" applyFill="1" applyBorder="1" applyAlignment="1">
      <alignment horizontal="center" vertical="center" wrapText="1"/>
    </xf>
    <xf numFmtId="1" fontId="20" fillId="0" borderId="0" xfId="49" applyNumberFormat="1" applyAlignment="1">
      <alignment vertical="center"/>
    </xf>
    <xf numFmtId="1" fontId="27" fillId="0" borderId="0" xfId="45" applyNumberFormat="1" applyFont="1" applyAlignment="1">
      <alignment vertical="center"/>
    </xf>
    <xf numFmtId="1" fontId="44" fillId="39" borderId="25" xfId="51" applyNumberFormat="1" applyFont="1" applyFill="1" applyBorder="1" applyAlignment="1">
      <alignment horizontal="right" vertical="center" indent="1"/>
    </xf>
    <xf numFmtId="41" fontId="36" fillId="0" borderId="0" xfId="51" applyFont="1"/>
    <xf numFmtId="41" fontId="37" fillId="0" borderId="0" xfId="0" applyNumberFormat="1" applyFont="1"/>
    <xf numFmtId="41" fontId="37" fillId="0" borderId="0" xfId="51" applyFont="1"/>
    <xf numFmtId="1" fontId="61" fillId="0" borderId="0" xfId="45" applyNumberFormat="1" applyFont="1" applyAlignment="1">
      <alignment vertical="center"/>
    </xf>
    <xf numFmtId="0" fontId="58" fillId="0" borderId="15" xfId="49" applyFont="1" applyBorder="1" applyAlignment="1">
      <alignment vertical="center"/>
    </xf>
    <xf numFmtId="41" fontId="27" fillId="39" borderId="25" xfId="51" applyFont="1" applyFill="1" applyBorder="1" applyAlignment="1">
      <alignment horizontal="right" vertical="center"/>
    </xf>
    <xf numFmtId="41" fontId="27" fillId="39" borderId="22" xfId="51" applyFont="1" applyFill="1" applyBorder="1" applyAlignment="1">
      <alignment horizontal="right" vertical="center"/>
    </xf>
    <xf numFmtId="41" fontId="27" fillId="39" borderId="27" xfId="51" applyFont="1" applyFill="1" applyBorder="1" applyAlignment="1">
      <alignment horizontal="right" vertical="center" indent="1"/>
    </xf>
    <xf numFmtId="41" fontId="20" fillId="0" borderId="0" xfId="49" applyNumberFormat="1" applyAlignment="1">
      <alignment vertical="center"/>
    </xf>
    <xf numFmtId="41" fontId="23" fillId="0" borderId="10" xfId="51" applyFont="1" applyBorder="1" applyAlignment="1">
      <alignment horizontal="right" vertical="center" indent="1"/>
    </xf>
    <xf numFmtId="41" fontId="23" fillId="40" borderId="10" xfId="51" applyFont="1" applyFill="1" applyBorder="1" applyAlignment="1">
      <alignment horizontal="right" vertical="center" indent="1"/>
    </xf>
    <xf numFmtId="0" fontId="62" fillId="0" borderId="0" xfId="0" applyFont="1"/>
    <xf numFmtId="9" fontId="62" fillId="0" borderId="0" xfId="0" applyNumberFormat="1" applyFont="1"/>
    <xf numFmtId="0" fontId="65" fillId="0" borderId="0" xfId="49" applyFont="1" applyAlignment="1">
      <alignment vertical="center"/>
    </xf>
    <xf numFmtId="172" fontId="63" fillId="0" borderId="0" xfId="49" applyNumberFormat="1" applyFont="1" applyAlignment="1">
      <alignment vertical="center"/>
    </xf>
    <xf numFmtId="0" fontId="63" fillId="0" borderId="0" xfId="49" applyFont="1" applyAlignment="1">
      <alignment vertical="center"/>
    </xf>
    <xf numFmtId="0" fontId="65" fillId="0" borderId="0" xfId="49" applyFont="1" applyAlignment="1">
      <alignment horizontal="center" vertical="center"/>
    </xf>
    <xf numFmtId="0" fontId="67" fillId="0" borderId="0" xfId="0" applyFont="1" applyAlignment="1">
      <alignment horizontal="center" vertical="center"/>
    </xf>
    <xf numFmtId="0" fontId="63" fillId="0" borderId="0" xfId="49" quotePrefix="1" applyFont="1" applyAlignment="1">
      <alignment horizontal="center" vertical="center"/>
    </xf>
    <xf numFmtId="0" fontId="63" fillId="0" borderId="0" xfId="49" applyFont="1" applyAlignment="1">
      <alignment horizontal="center" vertical="center"/>
    </xf>
    <xf numFmtId="0" fontId="64" fillId="0" borderId="0" xfId="0" applyFont="1" applyAlignment="1">
      <alignment horizontal="center" vertical="center"/>
    </xf>
    <xf numFmtId="0" fontId="39" fillId="0" borderId="0" xfId="0" applyFont="1" applyAlignment="1">
      <alignment horizontal="center" vertical="center"/>
    </xf>
    <xf numFmtId="0" fontId="20" fillId="0" borderId="15" xfId="49" applyBorder="1" applyAlignment="1">
      <alignment horizontal="center" vertical="center"/>
    </xf>
    <xf numFmtId="0" fontId="33" fillId="0" borderId="0" xfId="0" applyFont="1" applyAlignment="1">
      <alignment horizontal="center" vertical="center"/>
    </xf>
    <xf numFmtId="0" fontId="62" fillId="0" borderId="0" xfId="0" applyFont="1" applyAlignment="1">
      <alignment horizontal="center" vertical="center"/>
    </xf>
    <xf numFmtId="0" fontId="68" fillId="0" borderId="0" xfId="0" applyFont="1" applyAlignment="1">
      <alignment horizontal="center" vertical="center"/>
    </xf>
    <xf numFmtId="41" fontId="0" fillId="0" borderId="10" xfId="51" applyFont="1" applyFill="1" applyBorder="1"/>
    <xf numFmtId="0" fontId="39" fillId="0" borderId="0" xfId="0" applyFont="1" applyAlignment="1">
      <alignment vertical="center"/>
    </xf>
    <xf numFmtId="0" fontId="33" fillId="0" borderId="0" xfId="0" applyFont="1" applyAlignment="1">
      <alignment vertical="center"/>
    </xf>
    <xf numFmtId="1" fontId="35" fillId="0" borderId="0" xfId="49" applyNumberFormat="1" applyFont="1" applyAlignment="1">
      <alignment vertical="center"/>
    </xf>
    <xf numFmtId="171" fontId="44" fillId="39" borderId="23" xfId="51" applyNumberFormat="1" applyFont="1" applyFill="1" applyBorder="1" applyAlignment="1">
      <alignment horizontal="right" vertical="center" wrapText="1" indent="1"/>
    </xf>
    <xf numFmtId="0" fontId="35" fillId="0" borderId="0" xfId="0" applyFont="1" applyAlignment="1">
      <alignment vertical="center"/>
    </xf>
    <xf numFmtId="0" fontId="58" fillId="0" borderId="0" xfId="0" applyFont="1" applyAlignment="1">
      <alignment vertical="center"/>
    </xf>
    <xf numFmtId="178" fontId="58" fillId="0" borderId="0" xfId="51" applyNumberFormat="1" applyFont="1" applyAlignment="1">
      <alignment vertical="center"/>
    </xf>
    <xf numFmtId="41" fontId="58" fillId="0" borderId="0" xfId="51" applyFont="1" applyAlignment="1">
      <alignment vertical="center"/>
    </xf>
    <xf numFmtId="0" fontId="58" fillId="0" borderId="0" xfId="49" applyFont="1" applyAlignment="1">
      <alignment vertical="center"/>
    </xf>
    <xf numFmtId="0" fontId="28" fillId="39" borderId="0" xfId="58" applyFill="1" applyBorder="1" applyAlignment="1">
      <alignment horizontal="center" vertical="center"/>
    </xf>
    <xf numFmtId="0" fontId="28" fillId="39" borderId="0" xfId="58" applyFill="1" applyAlignment="1">
      <alignment horizontal="center" vertical="center"/>
    </xf>
    <xf numFmtId="41" fontId="27" fillId="39" borderId="25" xfId="51" applyFont="1" applyFill="1" applyBorder="1" applyAlignment="1">
      <alignment horizontal="right" vertical="center" indent="1"/>
    </xf>
    <xf numFmtId="0" fontId="69" fillId="0" borderId="15" xfId="49" applyFont="1" applyBorder="1" applyAlignment="1">
      <alignment vertical="center"/>
    </xf>
    <xf numFmtId="172" fontId="69" fillId="0" borderId="0" xfId="49" applyNumberFormat="1" applyFont="1" applyAlignment="1">
      <alignment vertical="center"/>
    </xf>
    <xf numFmtId="0" fontId="69" fillId="0" borderId="0" xfId="49" applyFont="1" applyAlignment="1">
      <alignment vertical="center"/>
    </xf>
    <xf numFmtId="178" fontId="59" fillId="0" borderId="10" xfId="2902" applyNumberFormat="1" applyFont="1" applyFill="1" applyBorder="1" applyAlignment="1">
      <alignment horizontal="center" vertical="center"/>
    </xf>
    <xf numFmtId="41" fontId="59" fillId="0" borderId="10" xfId="2902" applyFont="1" applyFill="1" applyBorder="1" applyAlignment="1">
      <alignment horizontal="center" vertical="center"/>
    </xf>
    <xf numFmtId="176" fontId="37" fillId="0" borderId="0" xfId="0" applyNumberFormat="1" applyFont="1"/>
    <xf numFmtId="171" fontId="23" fillId="0" borderId="10" xfId="51" applyNumberFormat="1" applyFont="1" applyBorder="1" applyAlignment="1">
      <alignment horizontal="right" vertical="center"/>
    </xf>
    <xf numFmtId="0" fontId="70" fillId="0" borderId="0" xfId="0" applyFont="1"/>
    <xf numFmtId="41" fontId="70" fillId="0" borderId="0" xfId="0" applyNumberFormat="1" applyFont="1"/>
    <xf numFmtId="41" fontId="20" fillId="0" borderId="0" xfId="49" applyNumberFormat="1" applyAlignment="1">
      <alignment horizontal="center" vertical="center"/>
    </xf>
    <xf numFmtId="0" fontId="41" fillId="36" borderId="13" xfId="0" applyFont="1" applyFill="1" applyBorder="1" applyAlignment="1">
      <alignment horizontal="center" vertical="center" wrapText="1"/>
    </xf>
    <xf numFmtId="0" fontId="41" fillId="36" borderId="14" xfId="0" applyFont="1" applyFill="1" applyBorder="1" applyAlignment="1">
      <alignment horizontal="center" vertical="center"/>
    </xf>
    <xf numFmtId="0" fontId="41" fillId="36" borderId="14" xfId="0" applyFont="1" applyFill="1" applyBorder="1" applyAlignment="1">
      <alignment horizontal="center" vertical="center" wrapText="1"/>
    </xf>
    <xf numFmtId="41" fontId="0" fillId="0" borderId="11" xfId="51" applyFont="1" applyFill="1" applyBorder="1"/>
    <xf numFmtId="41" fontId="0" fillId="0" borderId="12" xfId="51" applyFont="1" applyFill="1" applyBorder="1"/>
    <xf numFmtId="181" fontId="22" fillId="34" borderId="21" xfId="51" applyNumberFormat="1" applyFont="1" applyFill="1" applyBorder="1" applyAlignment="1">
      <alignment horizontal="right" vertical="center"/>
    </xf>
    <xf numFmtId="9" fontId="20" fillId="0" borderId="10" xfId="57" applyFont="1" applyFill="1" applyBorder="1" applyAlignment="1">
      <alignment horizontal="right" vertical="center"/>
    </xf>
    <xf numFmtId="178" fontId="66" fillId="0" borderId="10" xfId="2902" applyNumberFormat="1" applyFont="1" applyFill="1" applyBorder="1" applyAlignment="1">
      <alignment horizontal="center" vertical="center"/>
    </xf>
    <xf numFmtId="41" fontId="66" fillId="0" borderId="10" xfId="2902" applyFont="1" applyFill="1" applyBorder="1" applyAlignment="1">
      <alignment horizontal="center" vertical="center"/>
    </xf>
    <xf numFmtId="181" fontId="23" fillId="0" borderId="10" xfId="51" applyNumberFormat="1" applyFont="1" applyFill="1" applyBorder="1" applyAlignment="1">
      <alignment vertical="center"/>
    </xf>
    <xf numFmtId="41" fontId="23" fillId="0" borderId="10" xfId="51" applyFont="1" applyFill="1" applyBorder="1" applyAlignment="1">
      <alignment vertical="center"/>
    </xf>
    <xf numFmtId="0" fontId="41" fillId="36" borderId="11" xfId="0" applyFont="1" applyFill="1" applyBorder="1" applyAlignment="1">
      <alignment vertical="center" wrapText="1"/>
    </xf>
    <xf numFmtId="0" fontId="41" fillId="36" borderId="12" xfId="0" applyFont="1" applyFill="1" applyBorder="1" applyAlignment="1">
      <alignment vertical="center" wrapText="1"/>
    </xf>
    <xf numFmtId="3" fontId="0" fillId="0" borderId="12" xfId="51" applyNumberFormat="1" applyFont="1" applyFill="1" applyBorder="1"/>
    <xf numFmtId="0" fontId="20" fillId="0" borderId="10" xfId="0" applyFont="1" applyBorder="1" applyAlignment="1">
      <alignment horizontal="left" vertical="center"/>
    </xf>
    <xf numFmtId="0" fontId="0" fillId="0" borderId="10" xfId="0" applyBorder="1"/>
    <xf numFmtId="172" fontId="20" fillId="0" borderId="10" xfId="0" applyNumberFormat="1" applyFont="1" applyBorder="1" applyAlignment="1">
      <alignment horizontal="center" vertical="center"/>
    </xf>
    <xf numFmtId="166" fontId="22" fillId="34" borderId="21" xfId="51" applyNumberFormat="1" applyFont="1" applyFill="1" applyBorder="1" applyAlignment="1">
      <alignment horizontal="right" vertical="center"/>
    </xf>
    <xf numFmtId="41" fontId="34" fillId="35" borderId="10" xfId="51" applyFont="1" applyFill="1" applyBorder="1" applyAlignment="1">
      <alignment horizontal="right" vertical="center" indent="1"/>
    </xf>
    <xf numFmtId="0" fontId="71" fillId="0" borderId="0" xfId="0" applyFont="1"/>
    <xf numFmtId="0" fontId="71" fillId="0" borderId="0" xfId="0" applyFont="1" applyAlignment="1">
      <alignment vertical="center"/>
    </xf>
    <xf numFmtId="0" fontId="72" fillId="0" borderId="0" xfId="0" applyFont="1" applyAlignment="1">
      <alignment vertical="center"/>
    </xf>
    <xf numFmtId="0" fontId="41" fillId="0" borderId="0" xfId="0" applyFont="1" applyAlignment="1">
      <alignment horizontal="center" vertical="center"/>
    </xf>
    <xf numFmtId="0" fontId="58" fillId="0" borderId="0" xfId="49" quotePrefix="1" applyFont="1" applyAlignment="1">
      <alignment horizontal="center" vertical="center"/>
    </xf>
    <xf numFmtId="0" fontId="41" fillId="0" borderId="0" xfId="0" applyFont="1" applyAlignment="1">
      <alignment vertical="center"/>
    </xf>
    <xf numFmtId="0" fontId="71" fillId="0" borderId="0" xfId="0" applyFont="1" applyAlignment="1">
      <alignment horizontal="center" vertical="center"/>
    </xf>
    <xf numFmtId="0" fontId="72" fillId="0" borderId="0" xfId="0" applyFont="1" applyAlignment="1">
      <alignment horizontal="center" vertical="center"/>
    </xf>
    <xf numFmtId="0" fontId="58" fillId="0" borderId="0" xfId="0" applyFont="1" applyAlignment="1">
      <alignment horizontal="center" vertical="center"/>
    </xf>
    <xf numFmtId="0" fontId="58" fillId="0" borderId="0" xfId="0" applyFont="1"/>
    <xf numFmtId="169" fontId="58" fillId="0" borderId="0" xfId="1" applyNumberFormat="1" applyFont="1"/>
    <xf numFmtId="0" fontId="58" fillId="0" borderId="0" xfId="0" applyFont="1" applyAlignment="1">
      <alignment wrapText="1"/>
    </xf>
    <xf numFmtId="172" fontId="58" fillId="0" borderId="0" xfId="49" applyNumberFormat="1" applyFont="1" applyAlignment="1">
      <alignment vertical="center"/>
    </xf>
    <xf numFmtId="0" fontId="41" fillId="0" borderId="0" xfId="0" applyFont="1" applyAlignment="1">
      <alignment horizontal="center"/>
    </xf>
    <xf numFmtId="166" fontId="23" fillId="0" borderId="10" xfId="51" applyNumberFormat="1" applyFont="1" applyFill="1" applyBorder="1" applyAlignment="1">
      <alignment vertical="center"/>
    </xf>
    <xf numFmtId="182" fontId="20" fillId="0" borderId="10" xfId="57" applyNumberFormat="1" applyFont="1" applyFill="1" applyBorder="1" applyAlignment="1">
      <alignment horizontal="right" vertical="center"/>
    </xf>
    <xf numFmtId="41" fontId="20" fillId="0" borderId="0" xfId="51" applyFont="1" applyFill="1" applyAlignment="1">
      <alignment vertical="center"/>
    </xf>
    <xf numFmtId="41" fontId="35" fillId="0" borderId="0" xfId="51" applyFont="1" applyFill="1" applyAlignment="1">
      <alignment vertical="center"/>
    </xf>
    <xf numFmtId="0" fontId="40" fillId="0" borderId="0" xfId="0" applyFont="1" applyAlignment="1">
      <alignment horizontal="center" vertical="center" wrapText="1"/>
    </xf>
    <xf numFmtId="0" fontId="23" fillId="0" borderId="0" xfId="0" applyFont="1" applyAlignment="1">
      <alignment horizontal="justify" vertical="center" wrapText="1"/>
    </xf>
    <xf numFmtId="0" fontId="20" fillId="0" borderId="0" xfId="0" applyFont="1" applyAlignment="1">
      <alignment horizontal="justify" vertical="center" wrapText="1"/>
    </xf>
    <xf numFmtId="0" fontId="23" fillId="0" borderId="0" xfId="0" applyFont="1" applyAlignment="1">
      <alignment horizontal="justify" vertical="justify" wrapText="1"/>
    </xf>
    <xf numFmtId="0" fontId="23" fillId="0" borderId="11" xfId="0" applyFont="1" applyBorder="1" applyAlignment="1">
      <alignment horizontal="justify" vertical="center" wrapText="1"/>
    </xf>
    <xf numFmtId="0" fontId="23" fillId="0" borderId="16" xfId="0" applyFont="1" applyBorder="1" applyAlignment="1">
      <alignment horizontal="justify" vertical="center" wrapText="1"/>
    </xf>
    <xf numFmtId="0" fontId="23" fillId="0" borderId="12" xfId="0" applyFont="1" applyBorder="1" applyAlignment="1">
      <alignment horizontal="justify" vertical="center" wrapText="1"/>
    </xf>
    <xf numFmtId="9" fontId="23" fillId="0" borderId="11" xfId="0" applyNumberFormat="1" applyFont="1" applyBorder="1" applyAlignment="1">
      <alignment horizontal="center" vertical="center"/>
    </xf>
    <xf numFmtId="9" fontId="23" fillId="0" borderId="12" xfId="0" applyNumberFormat="1" applyFont="1" applyBorder="1" applyAlignment="1">
      <alignment horizontal="center" vertical="center"/>
    </xf>
    <xf numFmtId="0" fontId="23" fillId="0" borderId="0" xfId="0" applyFont="1" applyAlignment="1">
      <alignment horizontal="left" vertical="center" wrapText="1"/>
    </xf>
    <xf numFmtId="0" fontId="41" fillId="36" borderId="11" xfId="0" applyFont="1" applyFill="1" applyBorder="1" applyAlignment="1">
      <alignment horizontal="center" vertical="center"/>
    </xf>
    <xf numFmtId="0" fontId="41" fillId="36" borderId="12" xfId="0" applyFont="1" applyFill="1" applyBorder="1" applyAlignment="1">
      <alignment horizontal="center" vertical="center"/>
    </xf>
    <xf numFmtId="0" fontId="41" fillId="36" borderId="11" xfId="0" applyFont="1" applyFill="1" applyBorder="1" applyAlignment="1">
      <alignment horizontal="center" vertical="center" wrapText="1"/>
    </xf>
    <xf numFmtId="0" fontId="41" fillId="36" borderId="16" xfId="0" applyFont="1" applyFill="1" applyBorder="1" applyAlignment="1">
      <alignment horizontal="center" vertical="center" wrapText="1"/>
    </xf>
    <xf numFmtId="0" fontId="41" fillId="36" borderId="12" xfId="0" applyFont="1" applyFill="1" applyBorder="1" applyAlignment="1">
      <alignment horizontal="center" vertical="center" wrapText="1"/>
    </xf>
    <xf numFmtId="0" fontId="34" fillId="0" borderId="0" xfId="0" applyFont="1" applyAlignment="1">
      <alignment horizontal="justify" vertical="center" wrapText="1"/>
    </xf>
    <xf numFmtId="0" fontId="50" fillId="38" borderId="11" xfId="0" applyFont="1" applyFill="1" applyBorder="1" applyAlignment="1">
      <alignment horizontal="center" vertical="center"/>
    </xf>
    <xf numFmtId="0" fontId="50" fillId="38" borderId="12" xfId="0" applyFont="1" applyFill="1" applyBorder="1" applyAlignment="1">
      <alignment horizontal="center" vertical="center"/>
    </xf>
    <xf numFmtId="0" fontId="23" fillId="0" borderId="11" xfId="0" applyFont="1" applyBorder="1" applyAlignment="1">
      <alignment horizontal="left" vertical="center"/>
    </xf>
    <xf numFmtId="0" fontId="23" fillId="0" borderId="12" xfId="0" applyFont="1" applyBorder="1" applyAlignment="1">
      <alignment horizontal="left" vertical="center"/>
    </xf>
    <xf numFmtId="0" fontId="27" fillId="39" borderId="11" xfId="0" applyFont="1" applyFill="1" applyBorder="1" applyAlignment="1">
      <alignment horizontal="left" vertical="center"/>
    </xf>
    <xf numFmtId="0" fontId="27" fillId="39" borderId="12" xfId="0" applyFont="1" applyFill="1" applyBorder="1" applyAlignment="1">
      <alignment horizontal="left" vertical="center"/>
    </xf>
    <xf numFmtId="0" fontId="23" fillId="0" borderId="17" xfId="0" applyFont="1" applyBorder="1" applyAlignment="1">
      <alignment horizontal="justify" vertical="justify" wrapText="1"/>
    </xf>
    <xf numFmtId="0" fontId="20" fillId="0" borderId="0" xfId="49" applyAlignment="1">
      <alignment horizontal="left" vertical="center" wrapText="1"/>
    </xf>
    <xf numFmtId="0" fontId="41" fillId="36" borderId="13" xfId="0" applyFont="1" applyFill="1" applyBorder="1" applyAlignment="1">
      <alignment horizontal="center" vertical="center"/>
    </xf>
    <xf numFmtId="0" fontId="41" fillId="36" borderId="14" xfId="0" applyFont="1" applyFill="1" applyBorder="1" applyAlignment="1">
      <alignment horizontal="center" vertical="center"/>
    </xf>
    <xf numFmtId="0" fontId="41" fillId="36" borderId="13" xfId="0" applyFont="1" applyFill="1" applyBorder="1" applyAlignment="1">
      <alignment horizontal="center" vertical="center" wrapText="1"/>
    </xf>
    <xf numFmtId="0" fontId="41" fillId="36" borderId="14" xfId="0" applyFont="1" applyFill="1" applyBorder="1" applyAlignment="1">
      <alignment horizontal="center" vertical="center" wrapText="1"/>
    </xf>
    <xf numFmtId="0" fontId="20" fillId="0" borderId="0" xfId="49" applyAlignment="1">
      <alignment horizontal="justify" vertical="center" wrapText="1"/>
    </xf>
    <xf numFmtId="0" fontId="50" fillId="38" borderId="19" xfId="0" applyFont="1" applyFill="1" applyBorder="1" applyAlignment="1">
      <alignment horizontal="center" vertical="center"/>
    </xf>
    <xf numFmtId="0" fontId="50" fillId="38" borderId="17" xfId="0" applyFont="1" applyFill="1" applyBorder="1" applyAlignment="1">
      <alignment horizontal="center" vertical="center"/>
    </xf>
    <xf numFmtId="0" fontId="50" fillId="38" borderId="24" xfId="0" applyFont="1" applyFill="1" applyBorder="1" applyAlignment="1">
      <alignment horizontal="center" vertical="center"/>
    </xf>
    <xf numFmtId="0" fontId="34" fillId="34" borderId="15" xfId="0" applyFont="1" applyFill="1" applyBorder="1" applyAlignment="1">
      <alignment vertical="center" wrapText="1"/>
    </xf>
    <xf numFmtId="0" fontId="34" fillId="34" borderId="0" xfId="0" applyFont="1" applyFill="1" applyAlignment="1">
      <alignment vertical="center" wrapText="1"/>
    </xf>
    <xf numFmtId="0" fontId="34" fillId="34" borderId="25" xfId="0" applyFont="1" applyFill="1" applyBorder="1" applyAlignment="1">
      <alignment vertical="center" wrapText="1"/>
    </xf>
  </cellXfs>
  <cellStyles count="2907">
    <cellStyle name="          _x000d__x000a_386grabber=VGA.3GR_x000d__x000a_" xfId="72" xr:uid="{3B2EA6D6-9AD7-4E38-AA9D-03B0DEA20466}"/>
    <cellStyle name="20% - Énfasis1" xfId="19" builtinId="30" customBuiltin="1"/>
    <cellStyle name="20% - Énfasis1 10" xfId="470" xr:uid="{E8B12611-2B32-484D-9097-94F2BF11EB99}"/>
    <cellStyle name="20% - Énfasis1 2" xfId="255" xr:uid="{63A05A2D-CC58-4C98-B368-019B97674A0E}"/>
    <cellStyle name="20% - Énfasis1 2 2" xfId="502" xr:uid="{5A9F0358-55E4-4CA0-A96C-E1B994DE5BF4}"/>
    <cellStyle name="20% - Énfasis1 3" xfId="279" xr:uid="{CE09DA13-E7CF-4CEE-94FD-2E746A3C6EBD}"/>
    <cellStyle name="20% - Énfasis1 3 2" xfId="526" xr:uid="{4E073783-269A-4913-A36D-B80254CA8DE2}"/>
    <cellStyle name="20% - Énfasis1 4" xfId="306" xr:uid="{0718493A-3C74-4412-B8CE-709C7EA49ACE}"/>
    <cellStyle name="20% - Énfasis1 4 2" xfId="555" xr:uid="{B54A1EF2-A1BA-48C3-83EB-910751A40865}"/>
    <cellStyle name="20% - Énfasis1 5" xfId="334" xr:uid="{EB8BBF71-2C34-4686-BC02-88ACD3CA5AB6}"/>
    <cellStyle name="20% - Énfasis1 5 2" xfId="581" xr:uid="{DCE99C7C-A815-40A4-8A71-37B28B4F8376}"/>
    <cellStyle name="20% - Énfasis1 6" xfId="358" xr:uid="{8A474200-7B1D-46EE-8980-2AB694CEA53E}"/>
    <cellStyle name="20% - Énfasis1 6 2" xfId="604" xr:uid="{7DA6EBF5-79FC-475C-BC30-928892182753}"/>
    <cellStyle name="20% - Énfasis1 7" xfId="383" xr:uid="{184DB76E-79C8-4AEF-8DCE-0290F640B894}"/>
    <cellStyle name="20% - Énfasis1 7 2" xfId="630" xr:uid="{24FF1FDB-451B-433C-A70F-7832ED559DAB}"/>
    <cellStyle name="20% - Énfasis1 8" xfId="411" xr:uid="{A501BB09-10F0-4B57-A5E1-4112F803223B}"/>
    <cellStyle name="20% - Énfasis1 8 2" xfId="658" xr:uid="{E8786138-8453-4E33-972B-7D9E31AEA029}"/>
    <cellStyle name="20% - Énfasis1 9" xfId="445" xr:uid="{5AC011C3-EFCF-4784-A94A-94CF5CA64AAB}"/>
    <cellStyle name="20% - Énfasis1 9 2" xfId="684" xr:uid="{B04C53FE-EAD6-4E33-ABA6-AA7CFC5CB7BC}"/>
    <cellStyle name="20% - Énfasis2" xfId="23" builtinId="34" customBuiltin="1"/>
    <cellStyle name="20% - Énfasis2 10" xfId="473" xr:uid="{EE6BAD8C-528F-4214-8BD5-E96C68355553}"/>
    <cellStyle name="20% - Énfasis2 2" xfId="258" xr:uid="{C397EE6B-12B8-46FD-8EB1-6EBC31A4A853}"/>
    <cellStyle name="20% - Énfasis2 2 2" xfId="505" xr:uid="{B525884C-892D-4FD9-A79D-C44438E03A9B}"/>
    <cellStyle name="20% - Énfasis2 3" xfId="282" xr:uid="{6E310E90-113F-4960-A6B8-D105B323A980}"/>
    <cellStyle name="20% - Énfasis2 3 2" xfId="529" xr:uid="{83FA7331-5F8A-4BB6-B22D-E6C78176706E}"/>
    <cellStyle name="20% - Énfasis2 4" xfId="309" xr:uid="{F8CA928E-A882-40C1-BFE7-DC4ADE429106}"/>
    <cellStyle name="20% - Énfasis2 4 2" xfId="558" xr:uid="{9914C6A7-D860-4526-B0C5-C4E918B61439}"/>
    <cellStyle name="20% - Énfasis2 5" xfId="337" xr:uid="{80AC2E8F-21DF-4CC9-A938-5B401BFFE59D}"/>
    <cellStyle name="20% - Énfasis2 5 2" xfId="584" xr:uid="{5ACDA82C-0BB1-4723-A5A0-42A511643748}"/>
    <cellStyle name="20% - Énfasis2 6" xfId="361" xr:uid="{99B84BEE-5D0A-4B8E-8B14-003AFD349D73}"/>
    <cellStyle name="20% - Énfasis2 6 2" xfId="607" xr:uid="{A7C61071-BCD3-4239-8B5D-797906362BBA}"/>
    <cellStyle name="20% - Énfasis2 7" xfId="386" xr:uid="{826F6F12-E344-4CA0-AB6C-E2B9660DBED6}"/>
    <cellStyle name="20% - Énfasis2 7 2" xfId="633" xr:uid="{DF27E8D0-756A-4DBF-A838-A799C369384F}"/>
    <cellStyle name="20% - Énfasis2 8" xfId="414" xr:uid="{2B7B7B9D-2DD6-4151-9A06-21F2445B6676}"/>
    <cellStyle name="20% - Énfasis2 8 2" xfId="661" xr:uid="{1BD48392-C4AA-4DFC-9D45-155A2BD09978}"/>
    <cellStyle name="20% - Énfasis2 9" xfId="448" xr:uid="{DB14B03E-0AC5-4D1C-840A-16A3940BDD49}"/>
    <cellStyle name="20% - Énfasis2 9 2" xfId="687" xr:uid="{25FBDA59-6D71-4194-8D02-1F3C2DB3D553}"/>
    <cellStyle name="20% - Énfasis3" xfId="27" builtinId="38" customBuiltin="1"/>
    <cellStyle name="20% - Énfasis3 10" xfId="476" xr:uid="{337EA1C8-5CC4-404D-8E55-9E612217CAD8}"/>
    <cellStyle name="20% - Énfasis3 2" xfId="261" xr:uid="{65B2BBDE-0CDA-4159-AFD6-9F03A32CED84}"/>
    <cellStyle name="20% - Énfasis3 2 2" xfId="508" xr:uid="{A482A785-8DB5-4C71-9673-EAA6C2854775}"/>
    <cellStyle name="20% - Énfasis3 3" xfId="285" xr:uid="{1516F720-A430-4EF1-B329-35D226193886}"/>
    <cellStyle name="20% - Énfasis3 3 2" xfId="532" xr:uid="{C83C4325-BDC4-4159-A25C-EF363C138F53}"/>
    <cellStyle name="20% - Énfasis3 4" xfId="312" xr:uid="{BBDD781D-2511-4E33-86F0-F48F4CE68C5F}"/>
    <cellStyle name="20% - Énfasis3 4 2" xfId="561" xr:uid="{77AD90AA-9BA9-4E99-9758-F3D238187DAF}"/>
    <cellStyle name="20% - Énfasis3 5" xfId="340" xr:uid="{AC76572C-3EB8-4D4C-B562-766385E7E374}"/>
    <cellStyle name="20% - Énfasis3 5 2" xfId="587" xr:uid="{EDD4280A-0AF0-4FA8-88AA-51DF0B831FC5}"/>
    <cellStyle name="20% - Énfasis3 6" xfId="364" xr:uid="{A37EF6AE-96E8-4E04-BC60-DA241B29F08D}"/>
    <cellStyle name="20% - Énfasis3 6 2" xfId="610" xr:uid="{4300F08C-2AFA-42B6-B7DC-22A9493F071B}"/>
    <cellStyle name="20% - Énfasis3 7" xfId="389" xr:uid="{ED24AD71-525B-4E4F-B941-31DA5C5FA7E5}"/>
    <cellStyle name="20% - Énfasis3 7 2" xfId="636" xr:uid="{FF4DB890-0099-4C59-9741-EFB0E65602F9}"/>
    <cellStyle name="20% - Énfasis3 8" xfId="417" xr:uid="{5BBFEC32-B1F3-4E05-B650-941B3CED65CE}"/>
    <cellStyle name="20% - Énfasis3 8 2" xfId="664" xr:uid="{E28B6A48-9096-4954-B989-11187A425505}"/>
    <cellStyle name="20% - Énfasis3 9" xfId="451" xr:uid="{1870C7EB-BCB3-41DD-84D3-96D3CB8390ED}"/>
    <cellStyle name="20% - Énfasis3 9 2" xfId="690" xr:uid="{43236E77-DE6A-4FE6-B056-88091EE80DB5}"/>
    <cellStyle name="20% - Énfasis4" xfId="31" builtinId="42" customBuiltin="1"/>
    <cellStyle name="20% - Énfasis4 10" xfId="479" xr:uid="{FEDE39BF-9FA9-4A2A-8D1F-D6C1AC3AD87B}"/>
    <cellStyle name="20% - Énfasis4 2" xfId="264" xr:uid="{DA8C6804-5444-4735-B598-5B45076556E8}"/>
    <cellStyle name="20% - Énfasis4 2 2" xfId="511" xr:uid="{30E93DED-8585-4DD8-BD9C-7B7D5B7AECC6}"/>
    <cellStyle name="20% - Énfasis4 3" xfId="288" xr:uid="{0AA8759C-C23A-451F-B24E-A1A35E251C01}"/>
    <cellStyle name="20% - Énfasis4 3 2" xfId="535" xr:uid="{243CD33E-12F4-4EFC-8B39-0BF3C18E6C5E}"/>
    <cellStyle name="20% - Énfasis4 4" xfId="315" xr:uid="{6FECF9B3-2D8A-46D9-80E3-3F38BE219656}"/>
    <cellStyle name="20% - Énfasis4 4 2" xfId="564" xr:uid="{BCD0AD4B-D906-47B5-BA41-EE3B6E64FFA2}"/>
    <cellStyle name="20% - Énfasis4 5" xfId="343" xr:uid="{29F5F842-F1D0-4EDC-8DBF-04FC5D47088C}"/>
    <cellStyle name="20% - Énfasis4 5 2" xfId="590" xr:uid="{CEB44038-638C-42A5-90B4-8CBDE7836FFB}"/>
    <cellStyle name="20% - Énfasis4 6" xfId="367" xr:uid="{BD8E4BD0-80A0-4AA3-ABA2-4E10D111C18C}"/>
    <cellStyle name="20% - Énfasis4 6 2" xfId="613" xr:uid="{33241DC4-DC37-4C73-8D71-DFD76F1938F6}"/>
    <cellStyle name="20% - Énfasis4 7" xfId="392" xr:uid="{ABFDFDFC-FC4D-48A3-B0B7-025813BA6328}"/>
    <cellStyle name="20% - Énfasis4 7 2" xfId="639" xr:uid="{0815F765-AEFB-4514-A956-9DF35D45C35A}"/>
    <cellStyle name="20% - Énfasis4 8" xfId="420" xr:uid="{857D49F2-1FCA-4639-9367-5DB9A7299801}"/>
    <cellStyle name="20% - Énfasis4 8 2" xfId="667" xr:uid="{87F96EE1-FC50-471A-B0B6-70DF90DE96C1}"/>
    <cellStyle name="20% - Énfasis4 9" xfId="454" xr:uid="{DEDE0019-13E5-45E2-8532-DE98B2DB94FF}"/>
    <cellStyle name="20% - Énfasis4 9 2" xfId="693" xr:uid="{BD3421A3-7CF1-4D68-B9A3-778AE262C4A4}"/>
    <cellStyle name="20% - Énfasis5" xfId="35" builtinId="46" customBuiltin="1"/>
    <cellStyle name="20% - Énfasis5 10" xfId="482" xr:uid="{3A5AE0D3-47A2-4775-B6F7-77F12B45EF16}"/>
    <cellStyle name="20% - Énfasis5 2" xfId="267" xr:uid="{A4F213EB-17FE-4841-B6B7-C07AB6ED1F5D}"/>
    <cellStyle name="20% - Énfasis5 2 2" xfId="514" xr:uid="{8E4C04CF-95B0-4A94-B785-48420E3F2DDB}"/>
    <cellStyle name="20% - Énfasis5 3" xfId="291" xr:uid="{FF298E6F-4370-4A60-8D96-357E8FDF8113}"/>
    <cellStyle name="20% - Énfasis5 3 2" xfId="538" xr:uid="{1E36A4FE-2258-4FFD-9499-C412B6468C34}"/>
    <cellStyle name="20% - Énfasis5 4" xfId="318" xr:uid="{D28F0201-2F32-422B-9FFE-FB9D3347ABB9}"/>
    <cellStyle name="20% - Énfasis5 4 2" xfId="567" xr:uid="{D743E4F9-FC26-41B5-9CAA-605CCD1FB212}"/>
    <cellStyle name="20% - Énfasis5 5" xfId="346" xr:uid="{1B4C4143-36DF-4768-83FA-DA7634EF53ED}"/>
    <cellStyle name="20% - Énfasis5 5 2" xfId="593" xr:uid="{43A8D1C6-90EF-4E50-A2A1-4D039CAD2091}"/>
    <cellStyle name="20% - Énfasis5 6" xfId="370" xr:uid="{78B57FDE-55B9-4FC7-AF0F-6D3DB84AC69B}"/>
    <cellStyle name="20% - Énfasis5 6 2" xfId="616" xr:uid="{637B6B39-8484-48DB-A965-BC2EA887707C}"/>
    <cellStyle name="20% - Énfasis5 7" xfId="395" xr:uid="{33C76B7F-5FD2-4498-8DE4-CB33B78F277C}"/>
    <cellStyle name="20% - Énfasis5 7 2" xfId="642" xr:uid="{6BD609A5-B92B-4860-B621-0D0EAF71CFDE}"/>
    <cellStyle name="20% - Énfasis5 8" xfId="423" xr:uid="{1DBAF293-8AB6-40DC-87CF-FFC7EA1C2C1C}"/>
    <cellStyle name="20% - Énfasis5 8 2" xfId="670" xr:uid="{9EB02ABF-3846-41FD-ABAB-EBF77F889CA8}"/>
    <cellStyle name="20% - Énfasis5 9" xfId="457" xr:uid="{0DE00508-A6B0-4DCF-B3DD-C0A404965CE0}"/>
    <cellStyle name="20% - Énfasis5 9 2" xfId="696" xr:uid="{0FA96A63-13FB-49A2-B103-3671B1FAA0BD}"/>
    <cellStyle name="20% - Énfasis6" xfId="39" builtinId="50" customBuiltin="1"/>
    <cellStyle name="20% - Énfasis6 10" xfId="485" xr:uid="{FA1F97A6-5CEE-4C1C-87E3-FE1A4480699A}"/>
    <cellStyle name="20% - Énfasis6 2" xfId="270" xr:uid="{64164A47-3D14-4366-ABEE-10CC5FEDB1F2}"/>
    <cellStyle name="20% - Énfasis6 2 2" xfId="517" xr:uid="{498292E1-9292-4D51-BFE7-543C7EFEB5D2}"/>
    <cellStyle name="20% - Énfasis6 3" xfId="294" xr:uid="{A3034AE1-0F02-4335-834E-7EF95158F18E}"/>
    <cellStyle name="20% - Énfasis6 3 2" xfId="541" xr:uid="{F919AF34-A985-4DDD-B34D-15134FA272C9}"/>
    <cellStyle name="20% - Énfasis6 4" xfId="321" xr:uid="{773F8F86-A000-469F-ACD4-F5FC6EB66A9C}"/>
    <cellStyle name="20% - Énfasis6 4 2" xfId="570" xr:uid="{7450DCC5-FBA8-4CF6-B694-32A3B430CF6F}"/>
    <cellStyle name="20% - Énfasis6 5" xfId="349" xr:uid="{83E886B0-2EE8-4472-9D5D-27193003D7A4}"/>
    <cellStyle name="20% - Énfasis6 5 2" xfId="596" xr:uid="{0BA6D079-36E7-424B-B228-4C8279870142}"/>
    <cellStyle name="20% - Énfasis6 6" xfId="373" xr:uid="{8230EEC8-89DC-41C1-8AEA-696448C45FFF}"/>
    <cellStyle name="20% - Énfasis6 6 2" xfId="619" xr:uid="{C8BD5108-FA2C-4B09-8375-6BB7F7566852}"/>
    <cellStyle name="20% - Énfasis6 7" xfId="398" xr:uid="{88934EEE-2596-446F-9AD9-A0F58A532D0D}"/>
    <cellStyle name="20% - Énfasis6 7 2" xfId="645" xr:uid="{5DDA12B3-35AA-4C67-9423-A8AB9CD52606}"/>
    <cellStyle name="20% - Énfasis6 8" xfId="426" xr:uid="{6773FE7B-046E-4E8B-9F9C-7C5E8688F416}"/>
    <cellStyle name="20% - Énfasis6 8 2" xfId="673" xr:uid="{02B0091D-FC75-418D-B5E0-E519EDCC290C}"/>
    <cellStyle name="20% - Énfasis6 9" xfId="460" xr:uid="{ADD03047-2FBD-4358-A5AE-4B7A168F7538}"/>
    <cellStyle name="20% - Énfasis6 9 2" xfId="699" xr:uid="{1E88D25D-F6D9-4FE8-B164-B7DBA8FD2518}"/>
    <cellStyle name="40% - Énfasis1" xfId="20" builtinId="31" customBuiltin="1"/>
    <cellStyle name="40% - Énfasis1 10" xfId="471" xr:uid="{C7F5E8B2-8493-4F1D-9E83-5C8638FE7862}"/>
    <cellStyle name="40% - Énfasis1 2" xfId="256" xr:uid="{DFECA044-2756-4D88-AB3D-54541FDA676B}"/>
    <cellStyle name="40% - Énfasis1 2 2" xfId="503" xr:uid="{6B6CF7FD-3AAA-4F22-9D9F-000BEFC32AFC}"/>
    <cellStyle name="40% - Énfasis1 3" xfId="280" xr:uid="{535E6DEE-C702-4091-93D2-DC7648FDFD62}"/>
    <cellStyle name="40% - Énfasis1 3 2" xfId="527" xr:uid="{8C8C2E61-09D8-4DEC-AC84-8BADB694E917}"/>
    <cellStyle name="40% - Énfasis1 4" xfId="307" xr:uid="{F7B2D3AD-F888-4D6B-83A3-1D497461F033}"/>
    <cellStyle name="40% - Énfasis1 4 2" xfId="556" xr:uid="{097ABC89-4C0F-4F29-9843-48EEF333E5B0}"/>
    <cellStyle name="40% - Énfasis1 5" xfId="335" xr:uid="{EC5445BE-3AA4-4C10-B9E3-E1C26E6C2723}"/>
    <cellStyle name="40% - Énfasis1 5 2" xfId="582" xr:uid="{40C216B9-6BD7-4865-9749-91891BE856C7}"/>
    <cellStyle name="40% - Énfasis1 6" xfId="359" xr:uid="{6F422D8C-58AD-4350-90E3-DE5570B95167}"/>
    <cellStyle name="40% - Énfasis1 6 2" xfId="605" xr:uid="{67C3A0C0-B166-45B6-8897-037733E39E81}"/>
    <cellStyle name="40% - Énfasis1 7" xfId="384" xr:uid="{A2554663-55A1-4392-A0EE-02AC15085F04}"/>
    <cellStyle name="40% - Énfasis1 7 2" xfId="631" xr:uid="{2DEC569E-B9B5-47E0-B0C4-015E4BFFF4EE}"/>
    <cellStyle name="40% - Énfasis1 8" xfId="412" xr:uid="{4DDC8CFD-842B-4072-956C-D0AE2A7B4B04}"/>
    <cellStyle name="40% - Énfasis1 8 2" xfId="659" xr:uid="{D2E523A3-C84A-4088-804D-B5A70A6F2322}"/>
    <cellStyle name="40% - Énfasis1 9" xfId="446" xr:uid="{CD5D4F5B-FB05-4C29-ACA0-1F5B69AD3F29}"/>
    <cellStyle name="40% - Énfasis1 9 2" xfId="685" xr:uid="{BFA00912-EC55-4102-BC72-4EF6B1AE9BBC}"/>
    <cellStyle name="40% - Énfasis2" xfId="24" builtinId="35" customBuiltin="1"/>
    <cellStyle name="40% - Énfasis2 10" xfId="474" xr:uid="{B47E0EDD-AFF1-4D0E-8C26-9A6FCE29C237}"/>
    <cellStyle name="40% - Énfasis2 2" xfId="259" xr:uid="{B2B91A6D-AD5F-4BDA-B061-96209B9F40FA}"/>
    <cellStyle name="40% - Énfasis2 2 2" xfId="506" xr:uid="{1A782A69-C49E-4685-A62F-1952FDA0C5E5}"/>
    <cellStyle name="40% - Énfasis2 3" xfId="283" xr:uid="{F1035A50-5AE1-4E29-AC24-4078E6C0AD0A}"/>
    <cellStyle name="40% - Énfasis2 3 2" xfId="530" xr:uid="{BC709CD5-91F9-42D1-8F4A-D28F2589BE6C}"/>
    <cellStyle name="40% - Énfasis2 4" xfId="310" xr:uid="{97578248-87B3-4186-B603-36346D49C35A}"/>
    <cellStyle name="40% - Énfasis2 4 2" xfId="559" xr:uid="{CB230A49-8712-4C03-A65C-4B201E90E833}"/>
    <cellStyle name="40% - Énfasis2 5" xfId="338" xr:uid="{386A67BA-9721-4329-924A-B580F068CB79}"/>
    <cellStyle name="40% - Énfasis2 5 2" xfId="585" xr:uid="{B55C51E1-03E0-420E-8A6C-3173FAB463D9}"/>
    <cellStyle name="40% - Énfasis2 6" xfId="362" xr:uid="{3CB38387-D248-431E-9F51-9218E986FF87}"/>
    <cellStyle name="40% - Énfasis2 6 2" xfId="608" xr:uid="{A3237CA6-5BD8-4ABB-A1E0-7C0D81246B54}"/>
    <cellStyle name="40% - Énfasis2 7" xfId="387" xr:uid="{A5D18333-900E-4133-A1B0-DF84E7316B9C}"/>
    <cellStyle name="40% - Énfasis2 7 2" xfId="634" xr:uid="{2BEA9EF1-497B-491A-96E0-6DCCEA9437DE}"/>
    <cellStyle name="40% - Énfasis2 8" xfId="415" xr:uid="{D8834618-4499-46F6-8D9C-C38E27AC07E5}"/>
    <cellStyle name="40% - Énfasis2 8 2" xfId="662" xr:uid="{90F826FD-A12A-46E8-9CE6-C3F6665293DB}"/>
    <cellStyle name="40% - Énfasis2 9" xfId="449" xr:uid="{3A076712-4C30-4568-9441-C7F132BABC62}"/>
    <cellStyle name="40% - Énfasis2 9 2" xfId="688" xr:uid="{34E59955-A526-4D38-AF93-D85935665935}"/>
    <cellStyle name="40% - Énfasis3" xfId="28" builtinId="39" customBuiltin="1"/>
    <cellStyle name="40% - Énfasis3 10" xfId="477" xr:uid="{BA80D068-72C8-4688-8D29-50AE6C09400E}"/>
    <cellStyle name="40% - Énfasis3 2" xfId="262" xr:uid="{26FCB26A-C77F-4565-9B17-29A2C2EFF75E}"/>
    <cellStyle name="40% - Énfasis3 2 2" xfId="509" xr:uid="{0D6A58F8-55AF-47A5-B6BB-62BCE9AF2675}"/>
    <cellStyle name="40% - Énfasis3 3" xfId="286" xr:uid="{1ADA8303-06FD-4791-BC19-666BC76572AA}"/>
    <cellStyle name="40% - Énfasis3 3 2" xfId="533" xr:uid="{C0CD5100-AE6B-4ABC-B31D-6402223B0199}"/>
    <cellStyle name="40% - Énfasis3 4" xfId="313" xr:uid="{9BB84551-60BA-469C-8944-6AAF23FCB748}"/>
    <cellStyle name="40% - Énfasis3 4 2" xfId="562" xr:uid="{81FA5168-C6E7-4321-98BD-636C56C95133}"/>
    <cellStyle name="40% - Énfasis3 5" xfId="341" xr:uid="{F293FE10-ACA0-49B8-8AD9-217F2E678EB1}"/>
    <cellStyle name="40% - Énfasis3 5 2" xfId="588" xr:uid="{71410B45-FA2D-473A-9E93-4CBE8AE1DC7B}"/>
    <cellStyle name="40% - Énfasis3 6" xfId="365" xr:uid="{1CF00868-0807-42B8-ACD9-384B9DBE2491}"/>
    <cellStyle name="40% - Énfasis3 6 2" xfId="611" xr:uid="{A8A853EF-BFCD-4B77-B6FA-E77EA21060E5}"/>
    <cellStyle name="40% - Énfasis3 7" xfId="390" xr:uid="{A2A529C4-32E3-4085-98C0-ABF6EA4CFC0A}"/>
    <cellStyle name="40% - Énfasis3 7 2" xfId="637" xr:uid="{2004FC1E-AAF7-41C2-B5EF-6316364979DE}"/>
    <cellStyle name="40% - Énfasis3 8" xfId="418" xr:uid="{A6152A27-DF88-473D-9F4E-35EA74AC35A4}"/>
    <cellStyle name="40% - Énfasis3 8 2" xfId="665" xr:uid="{69B4F663-64EA-4636-95E8-FFA7262046D7}"/>
    <cellStyle name="40% - Énfasis3 9" xfId="452" xr:uid="{A4E04E27-CE2B-4C6E-9137-B04B2494F3EC}"/>
    <cellStyle name="40% - Énfasis3 9 2" xfId="691" xr:uid="{14EB63D3-2069-4710-85CA-17AFEC3AF8D1}"/>
    <cellStyle name="40% - Énfasis4" xfId="32" builtinId="43" customBuiltin="1"/>
    <cellStyle name="40% - Énfasis4 10" xfId="480" xr:uid="{1D34C604-8743-4133-8DAB-FB058191E3B8}"/>
    <cellStyle name="40% - Énfasis4 2" xfId="265" xr:uid="{125C660B-3D63-40E8-9BDB-F164DCB4F2AD}"/>
    <cellStyle name="40% - Énfasis4 2 2" xfId="512" xr:uid="{7FAC0B78-5FEF-492C-A8F8-3C03AAA34075}"/>
    <cellStyle name="40% - Énfasis4 3" xfId="289" xr:uid="{1D6DE6A9-41D7-44C4-85E9-B21FE10EC6C1}"/>
    <cellStyle name="40% - Énfasis4 3 2" xfId="536" xr:uid="{2F059A5D-0091-496F-90D1-114813C789F8}"/>
    <cellStyle name="40% - Énfasis4 4" xfId="316" xr:uid="{64665EFF-831F-4E9A-8973-A671E8F23EF1}"/>
    <cellStyle name="40% - Énfasis4 4 2" xfId="565" xr:uid="{C2240028-4BE5-4E8B-A546-64D9099EBDE1}"/>
    <cellStyle name="40% - Énfasis4 5" xfId="344" xr:uid="{BEAD6AE4-5588-4CDB-98A8-CF73316676AE}"/>
    <cellStyle name="40% - Énfasis4 5 2" xfId="591" xr:uid="{3E168BB8-D12A-49A1-A8FF-DAEBAB93F2C0}"/>
    <cellStyle name="40% - Énfasis4 6" xfId="368" xr:uid="{5A2002E9-91CC-41B0-8975-4CF26C29253A}"/>
    <cellStyle name="40% - Énfasis4 6 2" xfId="614" xr:uid="{9B07ECB3-59E2-4C5A-B512-25742E91DBC2}"/>
    <cellStyle name="40% - Énfasis4 7" xfId="393" xr:uid="{D3FD6DD6-F9F6-4CE5-B96C-A320F032D1D3}"/>
    <cellStyle name="40% - Énfasis4 7 2" xfId="640" xr:uid="{31727E76-160D-420E-BE6E-6A971A7D601D}"/>
    <cellStyle name="40% - Énfasis4 8" xfId="421" xr:uid="{BBA9C277-2F4D-41ED-9CE7-143515CD643A}"/>
    <cellStyle name="40% - Énfasis4 8 2" xfId="668" xr:uid="{DBD9F549-E9B6-4003-B605-91056B6A1EB2}"/>
    <cellStyle name="40% - Énfasis4 9" xfId="455" xr:uid="{37651B31-5687-4874-8AEE-96635EC00078}"/>
    <cellStyle name="40% - Énfasis4 9 2" xfId="694" xr:uid="{D27ABC72-0238-498E-B1CA-65C01692CCAB}"/>
    <cellStyle name="40% - Énfasis5" xfId="36" builtinId="47" customBuiltin="1"/>
    <cellStyle name="40% - Énfasis5 10" xfId="483" xr:uid="{C5155DFC-BB88-4084-B1A7-06DC5AFF4193}"/>
    <cellStyle name="40% - Énfasis5 2" xfId="268" xr:uid="{D40F7478-8D0D-41B0-9F49-DAB00D188305}"/>
    <cellStyle name="40% - Énfasis5 2 2" xfId="515" xr:uid="{12BFDA56-C6DE-4C4D-8AB4-8BF0E9331964}"/>
    <cellStyle name="40% - Énfasis5 3" xfId="292" xr:uid="{7652578F-063B-4C3E-8B7E-615504DD7616}"/>
    <cellStyle name="40% - Énfasis5 3 2" xfId="539" xr:uid="{100F2CF0-6FBB-46D4-9AA2-10883757C216}"/>
    <cellStyle name="40% - Énfasis5 4" xfId="319" xr:uid="{5463E08E-1CD6-4FEE-91BD-8DDE0AABBF60}"/>
    <cellStyle name="40% - Énfasis5 4 2" xfId="568" xr:uid="{B26A3A66-F2E4-434C-843B-D45A9CEC1F03}"/>
    <cellStyle name="40% - Énfasis5 5" xfId="347" xr:uid="{99462CDB-52C2-46E6-8E88-1E7538FA199C}"/>
    <cellStyle name="40% - Énfasis5 5 2" xfId="594" xr:uid="{959703C9-7AF2-4232-A5FC-300879B9DDBD}"/>
    <cellStyle name="40% - Énfasis5 6" xfId="371" xr:uid="{3C7C7402-4494-40EC-BCD6-8F67F14516EC}"/>
    <cellStyle name="40% - Énfasis5 6 2" xfId="617" xr:uid="{CAA7AFF8-ADFD-4BFB-A337-F759E78F5C1E}"/>
    <cellStyle name="40% - Énfasis5 7" xfId="396" xr:uid="{B0023E20-E0EB-4A7B-A067-4EB7DD8DA84C}"/>
    <cellStyle name="40% - Énfasis5 7 2" xfId="643" xr:uid="{63FAEDA6-25F2-4D9E-8733-EA1A6D87233C}"/>
    <cellStyle name="40% - Énfasis5 8" xfId="424" xr:uid="{947454E6-2F2F-441C-8E3D-2DC4B153FA89}"/>
    <cellStyle name="40% - Énfasis5 8 2" xfId="671" xr:uid="{3FA14FCF-8051-409B-BC6C-F73F970EAF44}"/>
    <cellStyle name="40% - Énfasis5 9" xfId="458" xr:uid="{1D4ABD95-A247-4F82-B407-57A7FF6A6A69}"/>
    <cellStyle name="40% - Énfasis5 9 2" xfId="697" xr:uid="{0A6495B2-1F4B-400B-9314-AE26ECAB7E82}"/>
    <cellStyle name="40% - Énfasis6" xfId="40" builtinId="51" customBuiltin="1"/>
    <cellStyle name="40% - Énfasis6 10" xfId="486" xr:uid="{40068C35-D193-4E8A-9CA3-E6CB1DEE0B51}"/>
    <cellStyle name="40% - Énfasis6 2" xfId="271" xr:uid="{6AA8F2C5-3572-4E89-AC22-B73C8FDCBF41}"/>
    <cellStyle name="40% - Énfasis6 2 2" xfId="518" xr:uid="{5C1F3E86-F7EF-4497-8F22-BA670EDD4603}"/>
    <cellStyle name="40% - Énfasis6 3" xfId="295" xr:uid="{78598B9C-83AB-4C09-87DC-BDF8FD37D80F}"/>
    <cellStyle name="40% - Énfasis6 3 2" xfId="542" xr:uid="{9EB4DA4C-D647-43F0-8821-A9C82C039DFC}"/>
    <cellStyle name="40% - Énfasis6 4" xfId="322" xr:uid="{CFE8C5FB-0F22-4BE2-A2D3-81540B99760C}"/>
    <cellStyle name="40% - Énfasis6 4 2" xfId="571" xr:uid="{DB2083DC-F4AB-440E-83AD-138DD591BA6D}"/>
    <cellStyle name="40% - Énfasis6 5" xfId="350" xr:uid="{60443672-A516-41EC-91DD-883191B032BC}"/>
    <cellStyle name="40% - Énfasis6 5 2" xfId="597" xr:uid="{AB6B26BE-ADE4-4A38-8446-F507AF4B5BA3}"/>
    <cellStyle name="40% - Énfasis6 6" xfId="374" xr:uid="{DFD1439E-172F-4646-B89F-0DA902BAB1EA}"/>
    <cellStyle name="40% - Énfasis6 6 2" xfId="620" xr:uid="{61391931-D28C-4EE5-BEF8-6B39C7985AC7}"/>
    <cellStyle name="40% - Énfasis6 7" xfId="399" xr:uid="{0EB469AD-0231-49D8-B320-20CE57E76DBA}"/>
    <cellStyle name="40% - Énfasis6 7 2" xfId="646" xr:uid="{0E107FBF-DAB3-46BE-8A7D-2222B6F0CEFE}"/>
    <cellStyle name="40% - Énfasis6 8" xfId="427" xr:uid="{EB4E343A-706C-4E50-942E-F990E775BFDF}"/>
    <cellStyle name="40% - Énfasis6 8 2" xfId="674" xr:uid="{D2292B56-96C0-4009-AE4C-E8ED57C5AEFA}"/>
    <cellStyle name="40% - Énfasis6 9" xfId="461" xr:uid="{4C0E50C2-F55B-45F8-A801-13542C0F571E}"/>
    <cellStyle name="40% - Énfasis6 9 2" xfId="700" xr:uid="{4C42FA54-4E97-43DC-A990-DBFA59AEC5E3}"/>
    <cellStyle name="60% - Énfasis1" xfId="21" builtinId="32" customBuiltin="1"/>
    <cellStyle name="60% - Énfasis1 10" xfId="472" xr:uid="{97F098D4-2E47-418D-8BBA-C54704D62C3C}"/>
    <cellStyle name="60% - Énfasis1 11" xfId="232" xr:uid="{23EB9BC3-C1EC-4829-93A0-5324A1B4D676}"/>
    <cellStyle name="60% - Énfasis1 2" xfId="257" xr:uid="{1697A670-26DE-4CB1-B430-EC5C609283C3}"/>
    <cellStyle name="60% - Énfasis1 2 2" xfId="433" xr:uid="{B1562642-10BD-4F30-BC5F-4517F7614082}"/>
    <cellStyle name="60% - Énfasis1 2 3" xfId="504" xr:uid="{B7949F76-E815-4A74-8C8B-0DF2A5C0BDE1}"/>
    <cellStyle name="60% - Énfasis1 3" xfId="281" xr:uid="{1F728211-C02B-46DE-8228-22CB11D1E76B}"/>
    <cellStyle name="60% - Énfasis1 3 2" xfId="528" xr:uid="{2A5012F3-5E02-4C93-9628-5DC18FE94A11}"/>
    <cellStyle name="60% - Énfasis1 4" xfId="308" xr:uid="{1D607720-5C00-4C2B-843E-9BD2CC58B322}"/>
    <cellStyle name="60% - Énfasis1 4 2" xfId="557" xr:uid="{7899D41D-89FF-4A92-9927-A5EE504F3B15}"/>
    <cellStyle name="60% - Énfasis1 5" xfId="336" xr:uid="{5F7F373D-4B38-48AD-80AD-01A436ECF90E}"/>
    <cellStyle name="60% - Énfasis1 5 2" xfId="583" xr:uid="{1B2F1427-B52C-4A7B-A08B-CC6FEEE3767E}"/>
    <cellStyle name="60% - Énfasis1 6" xfId="360" xr:uid="{80006D95-6458-441B-A826-11BA44815DDE}"/>
    <cellStyle name="60% - Énfasis1 6 2" xfId="606" xr:uid="{C0E9B87B-3780-43D5-A218-0BA425C8295A}"/>
    <cellStyle name="60% - Énfasis1 7" xfId="385" xr:uid="{CF5F523D-46B7-44E0-BA87-4DCD1108CFD4}"/>
    <cellStyle name="60% - Énfasis1 7 2" xfId="632" xr:uid="{8D41BBD5-4AE6-496D-9FFC-4466048DFB52}"/>
    <cellStyle name="60% - Énfasis1 8" xfId="413" xr:uid="{848D55D3-0FCA-4BA6-A225-47BB16E6F915}"/>
    <cellStyle name="60% - Énfasis1 8 2" xfId="660" xr:uid="{902AD96B-B9A0-4F50-970E-89154F669A66}"/>
    <cellStyle name="60% - Énfasis1 9" xfId="447" xr:uid="{9EA5D3EB-EF6A-44D3-B788-9F8398594D98}"/>
    <cellStyle name="60% - Énfasis1 9 2" xfId="686" xr:uid="{CA34D5B1-8508-4FBD-AE14-AD716DC9A020}"/>
    <cellStyle name="60% - Énfasis2" xfId="25" builtinId="36" customBuiltin="1"/>
    <cellStyle name="60% - Énfasis2 10" xfId="475" xr:uid="{F1DAFB46-4A3F-4039-A363-A028C7BCA9E3}"/>
    <cellStyle name="60% - Énfasis2 11" xfId="234" xr:uid="{25C070CB-FEC2-472F-9B06-82905EB7C050}"/>
    <cellStyle name="60% - Énfasis2 2" xfId="260" xr:uid="{B661EFAE-A3FC-4B3E-BD73-CBD55E618B96}"/>
    <cellStyle name="60% - Énfasis2 2 2" xfId="434" xr:uid="{E62A076E-7131-49C1-9835-79B3125C6B7E}"/>
    <cellStyle name="60% - Énfasis2 2 3" xfId="507" xr:uid="{B31A5EAC-A7D3-4CE2-B21D-65B6213B10E8}"/>
    <cellStyle name="60% - Énfasis2 3" xfId="284" xr:uid="{A4068774-9D07-49A0-AD5B-49E9A861155B}"/>
    <cellStyle name="60% - Énfasis2 3 2" xfId="531" xr:uid="{AF39FD95-1708-4E4C-A823-EE01F2D9EC03}"/>
    <cellStyle name="60% - Énfasis2 4" xfId="311" xr:uid="{9BFF40AB-D52A-420B-B445-138F00FB7B11}"/>
    <cellStyle name="60% - Énfasis2 4 2" xfId="560" xr:uid="{DEB70408-0834-404D-9762-64CD74B5B930}"/>
    <cellStyle name="60% - Énfasis2 5" xfId="339" xr:uid="{7A153352-A830-41D5-8302-6D527473E2D3}"/>
    <cellStyle name="60% - Énfasis2 5 2" xfId="586" xr:uid="{1BAC0743-2510-4C9B-AD5F-9D891E5559ED}"/>
    <cellStyle name="60% - Énfasis2 6" xfId="363" xr:uid="{2DF4B362-4A03-4FDE-884E-C346F7DCDBAA}"/>
    <cellStyle name="60% - Énfasis2 6 2" xfId="609" xr:uid="{7A9FF342-77A9-4A60-8372-EE418B614815}"/>
    <cellStyle name="60% - Énfasis2 7" xfId="388" xr:uid="{E687BB90-3FC1-4281-B55D-322ABD937B18}"/>
    <cellStyle name="60% - Énfasis2 7 2" xfId="635" xr:uid="{46FA467F-5A76-4B89-B499-447995BC97B7}"/>
    <cellStyle name="60% - Énfasis2 8" xfId="416" xr:uid="{1F58538A-12B6-4BC1-9DF8-D9D9E0A8A0DA}"/>
    <cellStyle name="60% - Énfasis2 8 2" xfId="663" xr:uid="{14A9979C-75D7-4892-81BF-D61E0922F396}"/>
    <cellStyle name="60% - Énfasis2 9" xfId="450" xr:uid="{4CD43E72-8567-499C-BEAE-B9C142ACC878}"/>
    <cellStyle name="60% - Énfasis2 9 2" xfId="689" xr:uid="{8A6D534F-0E56-45FD-AC1A-6C7DFDE38462}"/>
    <cellStyle name="60% - Énfasis3" xfId="29" builtinId="40" customBuiltin="1"/>
    <cellStyle name="60% - Énfasis3 10" xfId="478" xr:uid="{1CEE1497-1944-4EA4-A3F5-F2348B563457}"/>
    <cellStyle name="60% - Énfasis3 11" xfId="235" xr:uid="{0A302BA5-1E0C-469A-9A3C-9715FAF778CB}"/>
    <cellStyle name="60% - Énfasis3 2" xfId="263" xr:uid="{1F50DB57-F422-42CB-9D9B-FE3ADDE7B59C}"/>
    <cellStyle name="60% - Énfasis3 2 2" xfId="436" xr:uid="{B1EBD45F-353A-4EB4-B368-91C019A7764D}"/>
    <cellStyle name="60% - Énfasis3 2 3" xfId="510" xr:uid="{B84C5225-27EE-4624-ABCF-62287E0C1B0A}"/>
    <cellStyle name="60% - Énfasis3 3" xfId="287" xr:uid="{0B61F403-8F5E-4E93-B3C5-36EF28117353}"/>
    <cellStyle name="60% - Énfasis3 3 2" xfId="534" xr:uid="{0DC59E32-83CA-434F-9EE5-7CD585A9ABE6}"/>
    <cellStyle name="60% - Énfasis3 4" xfId="314" xr:uid="{6621BD08-84FF-4035-90A5-DB283F091E56}"/>
    <cellStyle name="60% - Énfasis3 4 2" xfId="563" xr:uid="{5E01EBA0-C08E-46CE-A82A-348964F79D4F}"/>
    <cellStyle name="60% - Énfasis3 5" xfId="342" xr:uid="{5F0CA8AE-9C5F-4B3A-8224-0BA5F3509882}"/>
    <cellStyle name="60% - Énfasis3 5 2" xfId="589" xr:uid="{BE6EDF87-5DC7-4101-9DD6-A9865ED2D570}"/>
    <cellStyle name="60% - Énfasis3 6" xfId="366" xr:uid="{9C081ED1-B962-4551-9AF1-68802FB1B3C4}"/>
    <cellStyle name="60% - Énfasis3 6 2" xfId="612" xr:uid="{BF4FA2C5-9A72-4DCE-BDC9-B6E0B894BE82}"/>
    <cellStyle name="60% - Énfasis3 7" xfId="391" xr:uid="{8464B134-058E-40A5-AAFB-D20B3C7F646D}"/>
    <cellStyle name="60% - Énfasis3 7 2" xfId="638" xr:uid="{B0AF2C25-C4E5-4DF3-9294-D368A24476E2}"/>
    <cellStyle name="60% - Énfasis3 8" xfId="419" xr:uid="{C07626B8-184C-45CD-8617-DBC4ACCA71D1}"/>
    <cellStyle name="60% - Énfasis3 8 2" xfId="666" xr:uid="{8C857B87-0D53-47D5-9F90-560BE82BE6B6}"/>
    <cellStyle name="60% - Énfasis3 9" xfId="453" xr:uid="{07D2F44C-987E-44C2-A594-63221B8E9635}"/>
    <cellStyle name="60% - Énfasis3 9 2" xfId="692" xr:uid="{D1AB0E0C-DE9A-4740-880C-3AD4699EE36D}"/>
    <cellStyle name="60% - Énfasis4" xfId="33" builtinId="44" customBuiltin="1"/>
    <cellStyle name="60% - Énfasis4 10" xfId="481" xr:uid="{52EF56E7-315E-4DDF-B4BA-A79E96D624FE}"/>
    <cellStyle name="60% - Énfasis4 11" xfId="236" xr:uid="{B39AFB14-94E5-452F-9E25-CA4E4FA6F830}"/>
    <cellStyle name="60% - Énfasis4 2" xfId="266" xr:uid="{C5B0343F-6C74-49FF-998F-9E3E6574E149}"/>
    <cellStyle name="60% - Énfasis4 2 2" xfId="437" xr:uid="{B9414C73-D835-4524-8CA8-0E0042CE637B}"/>
    <cellStyle name="60% - Énfasis4 2 3" xfId="513" xr:uid="{55CD9DE1-6341-4622-89C3-15D4F48D9681}"/>
    <cellStyle name="60% - Énfasis4 3" xfId="290" xr:uid="{DF60786D-80F9-4EB9-9F08-AAA4BEC07093}"/>
    <cellStyle name="60% - Énfasis4 3 2" xfId="537" xr:uid="{02C79667-00A4-43C7-83E2-A14A5959B109}"/>
    <cellStyle name="60% - Énfasis4 4" xfId="317" xr:uid="{1766677C-AF3A-4B38-AFA8-E1C2BBBE7E91}"/>
    <cellStyle name="60% - Énfasis4 4 2" xfId="566" xr:uid="{153EEE56-75CE-46D6-9AD0-3053D03CC193}"/>
    <cellStyle name="60% - Énfasis4 5" xfId="345" xr:uid="{F37A56F5-AB27-4F0E-B931-B6A006288006}"/>
    <cellStyle name="60% - Énfasis4 5 2" xfId="592" xr:uid="{D9B05D79-DF69-4F0C-A073-3FB04544D6D0}"/>
    <cellStyle name="60% - Énfasis4 6" xfId="369" xr:uid="{EFF7CCE1-3493-4AEA-92F6-48738817762B}"/>
    <cellStyle name="60% - Énfasis4 6 2" xfId="615" xr:uid="{E645E588-F6F5-4F3E-B458-2934D6C9A515}"/>
    <cellStyle name="60% - Énfasis4 7" xfId="394" xr:uid="{1A30D32E-FE83-431A-96EC-582E91A534CA}"/>
    <cellStyle name="60% - Énfasis4 7 2" xfId="641" xr:uid="{EC38911D-1EF7-4FD7-9629-14EDEE4A68B8}"/>
    <cellStyle name="60% - Énfasis4 8" xfId="422" xr:uid="{12669AD1-E123-4500-9ED6-E77481CAB026}"/>
    <cellStyle name="60% - Énfasis4 8 2" xfId="669" xr:uid="{C35B64EC-EAB3-440A-951F-FBD2EB3FC634}"/>
    <cellStyle name="60% - Énfasis4 9" xfId="456" xr:uid="{6A0FF251-4DF2-46B3-A357-3534E8C37C7A}"/>
    <cellStyle name="60% - Énfasis4 9 2" xfId="695" xr:uid="{89B8CB92-86EE-4BAA-8851-3E51288AD229}"/>
    <cellStyle name="60% - Énfasis5" xfId="37" builtinId="48" customBuiltin="1"/>
    <cellStyle name="60% - Énfasis5 10" xfId="484" xr:uid="{8327D3DC-117F-4982-9ACA-FCFC14A19CBF}"/>
    <cellStyle name="60% - Énfasis5 11" xfId="237" xr:uid="{D20E9750-1CAC-49B0-B020-CBF3E7B09A5E}"/>
    <cellStyle name="60% - Énfasis5 2" xfId="269" xr:uid="{911E5807-1969-48D0-9811-561428D02190}"/>
    <cellStyle name="60% - Énfasis5 2 2" xfId="438" xr:uid="{02518485-3AE8-4777-8B2E-03124A132759}"/>
    <cellStyle name="60% - Énfasis5 2 3" xfId="516" xr:uid="{3C317AD8-D82A-424C-A8FE-AF0B6F9FAD25}"/>
    <cellStyle name="60% - Énfasis5 3" xfId="293" xr:uid="{05ECF58C-E7F9-49CA-AEA2-B9DCDB48D7D9}"/>
    <cellStyle name="60% - Énfasis5 3 2" xfId="540" xr:uid="{58001EEE-6A55-42E5-9E3A-0ED36E81C703}"/>
    <cellStyle name="60% - Énfasis5 4" xfId="320" xr:uid="{A2F54956-6696-4EFA-A8F0-3B704F014EB2}"/>
    <cellStyle name="60% - Énfasis5 4 2" xfId="569" xr:uid="{07220733-84C5-4D5F-9DA9-66EB4B7A7B60}"/>
    <cellStyle name="60% - Énfasis5 5" xfId="348" xr:uid="{1E93763B-B14A-4912-B216-BFBA20A747F3}"/>
    <cellStyle name="60% - Énfasis5 5 2" xfId="595" xr:uid="{3C2FC7AE-3541-43B9-9B2B-76A333853F53}"/>
    <cellStyle name="60% - Énfasis5 6" xfId="372" xr:uid="{A5802901-8A22-4509-9B17-BD494FB88EE0}"/>
    <cellStyle name="60% - Énfasis5 6 2" xfId="618" xr:uid="{4C9EC4C9-380F-4D25-BCBB-0BFB8EB9578D}"/>
    <cellStyle name="60% - Énfasis5 7" xfId="397" xr:uid="{24E41025-96D6-42B2-BA6D-E0B8E01D1673}"/>
    <cellStyle name="60% - Énfasis5 7 2" xfId="644" xr:uid="{1259A0A2-AFCF-46F6-9340-F1FF64C02E07}"/>
    <cellStyle name="60% - Énfasis5 8" xfId="425" xr:uid="{41145CB9-3191-4864-AD0C-3D0CA1B83DF7}"/>
    <cellStyle name="60% - Énfasis5 8 2" xfId="672" xr:uid="{43D4F95C-4D46-4265-982C-B38127BE2B59}"/>
    <cellStyle name="60% - Énfasis5 9" xfId="459" xr:uid="{BA799698-53DF-49F2-9BC4-8ADDB3B33372}"/>
    <cellStyle name="60% - Énfasis5 9 2" xfId="698" xr:uid="{E512EC01-0801-4B2A-81B5-84E5A3267508}"/>
    <cellStyle name="60% - Énfasis6" xfId="41" builtinId="52" customBuiltin="1"/>
    <cellStyle name="60% - Énfasis6 10" xfId="487" xr:uid="{A09CF1A8-2355-46E7-A674-09E7B0978C67}"/>
    <cellStyle name="60% - Énfasis6 11" xfId="238" xr:uid="{B0041B20-17CC-4949-B11A-96013E7BD789}"/>
    <cellStyle name="60% - Énfasis6 2" xfId="272" xr:uid="{1C9E67CA-4F10-48B5-8C7B-C42137312137}"/>
    <cellStyle name="60% - Énfasis6 2 2" xfId="439" xr:uid="{417CE3B7-463C-4343-B02D-8A5DE42DDEF4}"/>
    <cellStyle name="60% - Énfasis6 2 3" xfId="519" xr:uid="{7461B3C4-EBA5-4705-9221-FB59E06DFC38}"/>
    <cellStyle name="60% - Énfasis6 3" xfId="296" xr:uid="{1FD5C816-32D7-4BB1-AA18-9D4612598860}"/>
    <cellStyle name="60% - Énfasis6 3 2" xfId="543" xr:uid="{58CF7BE4-21D3-4926-86F5-0AAB5C1DB2E3}"/>
    <cellStyle name="60% - Énfasis6 4" xfId="323" xr:uid="{95A664EE-BC07-4BDF-B90F-0226C721DF80}"/>
    <cellStyle name="60% - Énfasis6 4 2" xfId="572" xr:uid="{A4882FA4-8241-4B65-9EEF-9E012A3EC23D}"/>
    <cellStyle name="60% - Énfasis6 5" xfId="351" xr:uid="{E76C794D-252F-478C-B52F-FB37C9453FEA}"/>
    <cellStyle name="60% - Énfasis6 5 2" xfId="598" xr:uid="{08A21B5F-6A88-40D3-8593-3F7B978E1308}"/>
    <cellStyle name="60% - Énfasis6 6" xfId="375" xr:uid="{586BDC03-1610-4D7C-9604-C87A586A4263}"/>
    <cellStyle name="60% - Énfasis6 6 2" xfId="621" xr:uid="{5855059F-E14E-45CE-A72E-795D774A64BA}"/>
    <cellStyle name="60% - Énfasis6 7" xfId="400" xr:uid="{4A0DB105-6FA7-4B58-AB26-B3C94EC10812}"/>
    <cellStyle name="60% - Énfasis6 7 2" xfId="647" xr:uid="{3B29DD3B-3779-43B5-890D-04FB88B6693B}"/>
    <cellStyle name="60% - Énfasis6 8" xfId="428" xr:uid="{C8D7DDC5-2359-49C4-B57A-BA67D34C4560}"/>
    <cellStyle name="60% - Énfasis6 8 2" xfId="675" xr:uid="{915F6055-B2AD-4C9A-BCCE-857E7FFBD4E6}"/>
    <cellStyle name="60% - Énfasis6 9" xfId="462" xr:uid="{34630A19-164E-4E8D-B403-A4951EB6E17B}"/>
    <cellStyle name="60% - Énfasis6 9 2" xfId="701" xr:uid="{E705C728-9EC8-4B7F-8EC6-0DB27279BC7E}"/>
    <cellStyle name="Bueno" xfId="6" builtinId="26" customBuiltin="1"/>
    <cellStyle name="Cálculo" xfId="11" builtinId="22" customBuiltin="1"/>
    <cellStyle name="Celda de comprobación" xfId="13" builtinId="23" customBuiltin="1"/>
    <cellStyle name="Celda vinculada" xfId="12" builtinId="24" customBuiltin="1"/>
    <cellStyle name="Comma [0] 2" xfId="81" xr:uid="{3C76A092-425A-47B1-ACD3-96A7ECF5DC5D}"/>
    <cellStyle name="Comma [0] 2 2" xfId="83" xr:uid="{2FF0821A-6563-4AEB-A741-B2E2DDC915E7}"/>
    <cellStyle name="Comma [0] 2 2 2" xfId="113" xr:uid="{E15CA6FF-2891-4E1D-AE10-8C732E79EC7A}"/>
    <cellStyle name="Comma [0] 2 2 2 2" xfId="208" xr:uid="{9138560E-2BBC-4676-8347-16DD6D234CD7}"/>
    <cellStyle name="Comma [0] 2 2 2 2 2" xfId="1010" xr:uid="{310C487D-8530-4D2B-AC50-B694C1E79B44}"/>
    <cellStyle name="Comma [0] 2 2 2 2 2 2" xfId="1430" xr:uid="{9087BB6E-605E-48FD-B9C3-C01C0734FEB1}"/>
    <cellStyle name="Comma [0] 2 2 2 2 2 2 2" xfId="2614" xr:uid="{C9FA4FD1-B316-4E9B-AA5F-19E0307A0E3F}"/>
    <cellStyle name="Comma [0] 2 2 2 2 2 3" xfId="2196" xr:uid="{1F1592AC-2499-4018-8DE0-CB0E5F1C8E1D}"/>
    <cellStyle name="Comma [0] 2 2 2 2 3" xfId="1220" xr:uid="{C50C54A1-C210-42E5-86EF-0C32815147C5}"/>
    <cellStyle name="Comma [0] 2 2 2 2 3 2" xfId="2405" xr:uid="{C7EE9A13-BD61-4FB0-8A2C-03C75E6CD878}"/>
    <cellStyle name="Comma [0] 2 2 2 2 4" xfId="1813" xr:uid="{4D09F487-EDC0-45DE-8992-15A373B82CB5}"/>
    <cellStyle name="Comma [0] 2 2 2 3" xfId="161" xr:uid="{2C40B238-A5EB-4030-BA72-8BC425471293}"/>
    <cellStyle name="Comma [0] 2 2 2 3 2" xfId="968" xr:uid="{6518F073-EED1-41EC-AF6F-3C7F941F2706}"/>
    <cellStyle name="Comma [0] 2 2 2 3 2 2" xfId="1388" xr:uid="{1D7F4591-0F27-4BD8-9583-D4A04DBE6C17}"/>
    <cellStyle name="Comma [0] 2 2 2 3 2 2 2" xfId="2572" xr:uid="{DDEC1F10-32F1-4F47-9DBB-01855284138B}"/>
    <cellStyle name="Comma [0] 2 2 2 3 2 3" xfId="2154" xr:uid="{27CC26B9-BDF4-4815-87CF-3334D3455D44}"/>
    <cellStyle name="Comma [0] 2 2 2 3 3" xfId="1178" xr:uid="{38540398-B5DF-462E-B2F2-A89900E4706E}"/>
    <cellStyle name="Comma [0] 2 2 2 3 3 2" xfId="2363" xr:uid="{0AD25D41-B8A6-4E64-8B30-21AFF2736D14}"/>
    <cellStyle name="Comma [0] 2 2 2 3 4" xfId="1771" xr:uid="{355415BC-A55B-4A43-9EFF-DE10A9BCA48B}"/>
    <cellStyle name="Comma [0] 2 2 2 4" xfId="941" xr:uid="{4EB666F2-8C7E-4518-9E69-7DCF6EB4C9F7}"/>
    <cellStyle name="Comma [0] 2 2 2 4 2" xfId="1361" xr:uid="{9AEC9385-BCDD-4AAE-B324-EFE871AE26DE}"/>
    <cellStyle name="Comma [0] 2 2 2 4 2 2" xfId="2545" xr:uid="{4C9BA92B-2D1E-43DF-A93D-1EE89C3216CC}"/>
    <cellStyle name="Comma [0] 2 2 2 4 3" xfId="2127" xr:uid="{D37CE5FF-7153-49CE-BEFD-473E115D2E07}"/>
    <cellStyle name="Comma [0] 2 2 2 5" xfId="1151" xr:uid="{FE236568-57E0-430B-B257-9CC4D8DE5A17}"/>
    <cellStyle name="Comma [0] 2 2 2 5 2" xfId="2336" xr:uid="{4E49B1F1-6225-4C26-A791-5C498BEB2414}"/>
    <cellStyle name="Comma [0] 2 2 2 6" xfId="1744" xr:uid="{AE0BF6AA-EEA2-4F72-ADD1-8F912C7B91E0}"/>
    <cellStyle name="Comma [0] 2 2 3" xfId="195" xr:uid="{44B8AB3F-D43A-4E30-9F03-951C249EA70B}"/>
    <cellStyle name="Comma [0] 2 2 3 2" xfId="1000" xr:uid="{1ED89D77-7599-4418-B3D0-140F342EB25A}"/>
    <cellStyle name="Comma [0] 2 2 3 2 2" xfId="1420" xr:uid="{A867FB92-1D8E-4366-AEF5-1B8C6F9FC34A}"/>
    <cellStyle name="Comma [0] 2 2 3 2 2 2" xfId="2604" xr:uid="{47C555AC-5B7F-4051-8465-DE4B668DC62B}"/>
    <cellStyle name="Comma [0] 2 2 3 2 3" xfId="2186" xr:uid="{2412206B-C648-4A58-9813-B068A04F085C}"/>
    <cellStyle name="Comma [0] 2 2 3 3" xfId="1210" xr:uid="{CAB17872-6966-40F9-9976-08CC707620B4}"/>
    <cellStyle name="Comma [0] 2 2 3 3 2" xfId="2395" xr:uid="{7D69DAC7-7858-4E48-88B3-BC0BBBC64965}"/>
    <cellStyle name="Comma [0] 2 2 3 4" xfId="1803" xr:uid="{30482BB8-9B69-4F0F-862D-B3587AAAF520}"/>
    <cellStyle name="Comma [0] 2 2 4" xfId="183" xr:uid="{F6493505-6FC7-494A-B252-F4D5F25224D6}"/>
    <cellStyle name="Comma [0] 2 2 4 2" xfId="989" xr:uid="{E5E97780-D9B4-4B11-BA5E-059710793F75}"/>
    <cellStyle name="Comma [0] 2 2 4 2 2" xfId="1409" xr:uid="{A10669FB-BB69-4A87-A006-585A7540C6C2}"/>
    <cellStyle name="Comma [0] 2 2 4 2 2 2" xfId="2593" xr:uid="{18499364-6C2D-4A5C-8C14-0B7210C58A58}"/>
    <cellStyle name="Comma [0] 2 2 4 2 3" xfId="2175" xr:uid="{CDAAFA26-C47E-4ED8-BAEA-037E734B1F83}"/>
    <cellStyle name="Comma [0] 2 2 4 3" xfId="1199" xr:uid="{702E680D-C9BF-41CC-B862-6D09033EEB93}"/>
    <cellStyle name="Comma [0] 2 2 4 3 2" xfId="2384" xr:uid="{8CCC7463-1DC5-430B-9212-1F0E71767E83}"/>
    <cellStyle name="Comma [0] 2 2 4 4" xfId="1792" xr:uid="{5C88CF8F-3046-46AE-B50A-A8D6395E73AB}"/>
    <cellStyle name="Comma [0] 2 2 5" xfId="151" xr:uid="{416881C4-5436-452E-B933-14FA198EA4E4}"/>
    <cellStyle name="Comma [0] 2 2 5 2" xfId="958" xr:uid="{E9F674A2-4243-4DF6-A9ED-CBC52DFE5331}"/>
    <cellStyle name="Comma [0] 2 2 5 2 2" xfId="1378" xr:uid="{D42C6611-9C95-474F-A50A-F02C78FF01E0}"/>
    <cellStyle name="Comma [0] 2 2 5 2 2 2" xfId="2562" xr:uid="{745E081B-09CE-4115-8D4F-5AD0FA2B25A4}"/>
    <cellStyle name="Comma [0] 2 2 5 2 3" xfId="2144" xr:uid="{7B04B130-FCD5-4BCF-B387-09689014222F}"/>
    <cellStyle name="Comma [0] 2 2 5 3" xfId="1168" xr:uid="{17EBDB6F-A2A2-4DFC-AC3D-A94F34A42825}"/>
    <cellStyle name="Comma [0] 2 2 5 3 2" xfId="2353" xr:uid="{E2C984CD-1B5E-4810-97CC-5904C7DE6C8D}"/>
    <cellStyle name="Comma [0] 2 2 5 4" xfId="1761" xr:uid="{8CCC6F96-3264-47E7-87D3-B304EF245B6F}"/>
    <cellStyle name="Comma [0] 2 2 6" xfId="929" xr:uid="{A7474937-CF3F-4AC8-9ED2-57095059E295}"/>
    <cellStyle name="Comma [0] 2 2 6 2" xfId="1349" xr:uid="{14646A29-A231-4672-9FAA-C19A7A37A529}"/>
    <cellStyle name="Comma [0] 2 2 6 2 2" xfId="2533" xr:uid="{B1BCF18B-A42B-4B78-A3A9-C7C2D22161AA}"/>
    <cellStyle name="Comma [0] 2 2 6 3" xfId="2115" xr:uid="{B2F2BF12-B6F3-4CBB-9A64-ACB6E40AFA50}"/>
    <cellStyle name="Comma [0] 2 2 7" xfId="1139" xr:uid="{34958F1C-9FFA-459B-BBED-284086CE167A}"/>
    <cellStyle name="Comma [0] 2 2 7 2" xfId="2324" xr:uid="{325BFCE3-D6DA-426F-940A-06C4BB5C1EF6}"/>
    <cellStyle name="Comma [0] 2 2 8" xfId="1732" xr:uid="{6DFA333B-4184-4F86-81DD-8CDF9124FD08}"/>
    <cellStyle name="Comma [0] 2 3" xfId="112" xr:uid="{3D4F54CF-D7B3-4C46-B0BE-83192F1E3A16}"/>
    <cellStyle name="Comma [0] 2 3 2" xfId="207" xr:uid="{519577A8-F97A-4F64-A13A-F3353E797267}"/>
    <cellStyle name="Comma [0] 2 3 2 2" xfId="1009" xr:uid="{D460396E-EB47-4B30-A3EA-2522FA366EC3}"/>
    <cellStyle name="Comma [0] 2 3 2 2 2" xfId="1429" xr:uid="{26782886-9673-482D-95BC-AC2ADAEFE60E}"/>
    <cellStyle name="Comma [0] 2 3 2 2 2 2" xfId="2613" xr:uid="{59C15845-B5C2-4DF5-AA0F-68B974561551}"/>
    <cellStyle name="Comma [0] 2 3 2 2 3" xfId="2195" xr:uid="{19EDAD66-5A5F-4203-80CC-A82ABE845726}"/>
    <cellStyle name="Comma [0] 2 3 2 3" xfId="1219" xr:uid="{2BA1BFC3-7CEC-47AE-A10C-2CA0D4C778A6}"/>
    <cellStyle name="Comma [0] 2 3 2 3 2" xfId="2404" xr:uid="{F4EBC8F5-9C11-40C1-B3CA-28408D0C8F67}"/>
    <cellStyle name="Comma [0] 2 3 2 4" xfId="1812" xr:uid="{5664BAAE-6182-4799-BDBA-4D15F8E5BD8E}"/>
    <cellStyle name="Comma [0] 2 3 3" xfId="160" xr:uid="{50250919-175D-4FB8-BBC0-40D4D16E87DC}"/>
    <cellStyle name="Comma [0] 2 3 3 2" xfId="967" xr:uid="{E9C046F2-F3CC-4D3F-8CFA-B8B0B3CE5AD0}"/>
    <cellStyle name="Comma [0] 2 3 3 2 2" xfId="1387" xr:uid="{97EDCDBA-C7B2-4CFA-BCC7-58022BF02D4C}"/>
    <cellStyle name="Comma [0] 2 3 3 2 2 2" xfId="2571" xr:uid="{BD6F9CCF-770D-460E-A529-3113F0FFF0EE}"/>
    <cellStyle name="Comma [0] 2 3 3 2 3" xfId="2153" xr:uid="{6B97C14A-D275-43C6-8C1B-63531E17B56B}"/>
    <cellStyle name="Comma [0] 2 3 3 3" xfId="1177" xr:uid="{4AD35BC5-EE62-4D48-9728-B5211F7AED4D}"/>
    <cellStyle name="Comma [0] 2 3 3 3 2" xfId="2362" xr:uid="{86C1CB0D-BB28-4291-8670-3D5BDCD2395A}"/>
    <cellStyle name="Comma [0] 2 3 3 4" xfId="1770" xr:uid="{32229BC3-4864-4175-BD8D-A0A31B3DDF51}"/>
    <cellStyle name="Comma [0] 2 3 4" xfId="940" xr:uid="{A63C21AD-7310-4322-B068-E6204B0F1AB2}"/>
    <cellStyle name="Comma [0] 2 3 4 2" xfId="1360" xr:uid="{EED9B83F-D25F-49B2-88C7-937B12D1E02D}"/>
    <cellStyle name="Comma [0] 2 3 4 2 2" xfId="2544" xr:uid="{EEF57A5E-8374-482C-9FE6-3F3B967D8DFA}"/>
    <cellStyle name="Comma [0] 2 3 4 3" xfId="2126" xr:uid="{6435AD66-14B9-4076-9B26-61BA3A346FBD}"/>
    <cellStyle name="Comma [0] 2 3 5" xfId="1150" xr:uid="{846B1E56-8C08-4E17-837B-A5F07B44691A}"/>
    <cellStyle name="Comma [0] 2 3 5 2" xfId="2335" xr:uid="{B47A2449-9C66-480A-89F4-492A7BC564A4}"/>
    <cellStyle name="Comma [0] 2 3 6" xfId="1743" xr:uid="{E5127141-AEB8-4CEA-8CFF-8342FA0FB5B4}"/>
    <cellStyle name="Comma [0] 2 4" xfId="148" xr:uid="{16039F4F-D3AC-4055-AC7A-E5624E5D7558}"/>
    <cellStyle name="Comma [0] 2 5" xfId="182" xr:uid="{C4E1E27D-01F8-455B-A759-CA0C41AE5668}"/>
    <cellStyle name="Comma [0] 2 5 2" xfId="988" xr:uid="{28155A91-45F3-4EFF-97C1-CD266E489F9A}"/>
    <cellStyle name="Comma [0] 2 5 2 2" xfId="1408" xr:uid="{47D0ADA0-9F78-4EEC-B1DC-665627890F5B}"/>
    <cellStyle name="Comma [0] 2 5 2 2 2" xfId="2592" xr:uid="{079B77A7-41E5-4BF7-B2DB-C647A3A356DE}"/>
    <cellStyle name="Comma [0] 2 5 2 3" xfId="2174" xr:uid="{4711CEE6-D1AA-43F9-9611-9D6F509C479F}"/>
    <cellStyle name="Comma [0] 2 5 3" xfId="1198" xr:uid="{D8983353-5DF8-40EA-A173-358ADFB21891}"/>
    <cellStyle name="Comma [0] 2 5 3 2" xfId="2383" xr:uid="{0A068BD7-CCA1-476F-B640-9C309BA6B033}"/>
    <cellStyle name="Comma [0] 2 5 4" xfId="1791" xr:uid="{EFE2793F-EE1D-48D6-868A-3A902E388934}"/>
    <cellStyle name="Comma [0] 2 6" xfId="928" xr:uid="{47C2CB62-84AA-4CAD-A184-F4558978D32B}"/>
    <cellStyle name="Comma [0] 2 6 2" xfId="1348" xr:uid="{46C61356-E35D-4731-A001-7A4686BE6339}"/>
    <cellStyle name="Comma [0] 2 6 2 2" xfId="2532" xr:uid="{661C6933-E13D-447D-AEB2-3FC39DB427A5}"/>
    <cellStyle name="Comma [0] 2 6 3" xfId="2114" xr:uid="{62CC4BDE-D9AF-4317-BC11-7E64A544C68C}"/>
    <cellStyle name="Comma [0] 2 7" xfId="1138" xr:uid="{3757FB0B-1F60-424B-B7CB-344775D03C15}"/>
    <cellStyle name="Comma [0] 2 7 2" xfId="2323" xr:uid="{4A34CB63-7EF7-45D0-9E97-F8FBC62E1DB2}"/>
    <cellStyle name="Comma [0] 2 8" xfId="1731" xr:uid="{1F858179-C7E7-4389-A812-CA75AA823DDC}"/>
    <cellStyle name="Comma 2" xfId="50" xr:uid="{00000000-0005-0000-0000-00001D000000}"/>
    <cellStyle name="Comma 2 2" xfId="55" xr:uid="{00000000-0005-0000-0000-00001E000000}"/>
    <cellStyle name="Comma 2 2 10" xfId="916" xr:uid="{6A953657-A186-4DD8-9C40-FAAB7FF8D945}"/>
    <cellStyle name="Comma 2 2 10 2" xfId="1336" xr:uid="{8DA621D3-FDA3-4AEA-870F-09AECA359A7C}"/>
    <cellStyle name="Comma 2 2 10 2 2" xfId="2520" xr:uid="{E40458FE-AD62-4B60-9B7F-116B0C588938}"/>
    <cellStyle name="Comma 2 2 10 3" xfId="2102" xr:uid="{8F9D0147-4D44-48C7-A0CA-B93824B86139}"/>
    <cellStyle name="Comma 2 2 11" xfId="1126" xr:uid="{26E02986-88C5-408B-A046-22976B59D6E3}"/>
    <cellStyle name="Comma 2 2 11 2" xfId="2311" xr:uid="{7872A15C-56C0-4CBC-B774-458C29906FCA}"/>
    <cellStyle name="Comma 2 2 12" xfId="1719" xr:uid="{7EEA16A8-1A69-4EF6-B7D8-EED9A6E297E6}"/>
    <cellStyle name="Comma 2 2 2" xfId="100" xr:uid="{EFBB52B6-1E5F-4D9A-8784-5BE4667991A4}"/>
    <cellStyle name="Comma 2 2 2 2" xfId="118" xr:uid="{88093735-5AD0-400F-88A0-A02F4328DD2E}"/>
    <cellStyle name="Comma 2 2 2 2 2" xfId="213" xr:uid="{89E0B532-5ED5-4AD9-8EFB-A9AC8A7FE14B}"/>
    <cellStyle name="Comma 2 2 2 2 2 2" xfId="1015" xr:uid="{4C76168E-2F9A-4C0F-A0D5-EC65F35FB416}"/>
    <cellStyle name="Comma 2 2 2 2 2 2 2" xfId="1435" xr:uid="{64A5A0BF-7A5F-47FB-9C64-69C601FBD72E}"/>
    <cellStyle name="Comma 2 2 2 2 2 2 2 2" xfId="2619" xr:uid="{BC52C57F-5FE6-4FDE-9E9C-1B13750785E1}"/>
    <cellStyle name="Comma 2 2 2 2 2 2 3" xfId="2201" xr:uid="{044BB77D-428C-4F5E-A00B-209C33C1D922}"/>
    <cellStyle name="Comma 2 2 2 2 2 3" xfId="1225" xr:uid="{D0CB1301-07CD-43DF-8CA4-8FB799FC48C3}"/>
    <cellStyle name="Comma 2 2 2 2 2 3 2" xfId="2410" xr:uid="{A0F93ED8-39DE-4558-92ED-86E4139AA143}"/>
    <cellStyle name="Comma 2 2 2 2 2 4" xfId="1818" xr:uid="{3B9F7CC0-F02F-46C8-8951-71E1A0BEA1F2}"/>
    <cellStyle name="Comma 2 2 2 2 3" xfId="166" xr:uid="{7B2884FC-6FD6-47AF-964B-E8F6A88CF69B}"/>
    <cellStyle name="Comma 2 2 2 2 3 2" xfId="973" xr:uid="{35AA7C93-D1B8-468A-934F-337C10622B59}"/>
    <cellStyle name="Comma 2 2 2 2 3 2 2" xfId="1393" xr:uid="{2ECB4CAF-49F7-456A-AFE6-0BA3DF600605}"/>
    <cellStyle name="Comma 2 2 2 2 3 2 2 2" xfId="2577" xr:uid="{5669941D-9A27-472E-A23A-3179D84EE885}"/>
    <cellStyle name="Comma 2 2 2 2 3 2 3" xfId="2159" xr:uid="{A10F9B3D-E8E6-400F-A038-E8EBE92BD32B}"/>
    <cellStyle name="Comma 2 2 2 2 3 3" xfId="1183" xr:uid="{38BDBDA4-7413-40D9-86B3-AD144D0B9591}"/>
    <cellStyle name="Comma 2 2 2 2 3 3 2" xfId="2368" xr:uid="{0626B590-2402-41EE-8802-7DEA28AF1279}"/>
    <cellStyle name="Comma 2 2 2 2 3 4" xfId="1776" xr:uid="{77DD4E23-E729-4E94-9C9C-90BD981D1658}"/>
    <cellStyle name="Comma 2 2 2 2 4" xfId="946" xr:uid="{979BDCAD-580D-4523-A23E-BED9644EC3A1}"/>
    <cellStyle name="Comma 2 2 2 2 4 2" xfId="1366" xr:uid="{CDEA14B5-3E5F-4A6B-BCAF-2C438F97B597}"/>
    <cellStyle name="Comma 2 2 2 2 4 2 2" xfId="2550" xr:uid="{32E07DD8-193A-4078-875B-D3CECE758401}"/>
    <cellStyle name="Comma 2 2 2 2 4 3" xfId="2132" xr:uid="{77FAF5C3-321F-4F68-A2E8-28089F78D215}"/>
    <cellStyle name="Comma 2 2 2 2 5" xfId="1156" xr:uid="{883D75E6-35FC-4F31-91F9-7AEB180A7EBF}"/>
    <cellStyle name="Comma 2 2 2 2 5 2" xfId="2341" xr:uid="{C84430DD-4B2C-4FA6-9B75-B5282B1EF450}"/>
    <cellStyle name="Comma 2 2 2 2 6" xfId="1749" xr:uid="{6DDF457E-74B3-41DF-947D-FCA35885FB7B}"/>
    <cellStyle name="Comma 2 2 2 3" xfId="199" xr:uid="{459878C0-C0D3-4276-8E0B-F600B4EDDADE}"/>
    <cellStyle name="Comma 2 2 2 3 2" xfId="1004" xr:uid="{32F04B44-594F-45D9-AD39-A0819BCBD397}"/>
    <cellStyle name="Comma 2 2 2 3 2 2" xfId="1424" xr:uid="{25E09F05-C083-49C4-AE5C-16B297EF0744}"/>
    <cellStyle name="Comma 2 2 2 3 2 2 2" xfId="2608" xr:uid="{514FED14-5CC5-45A4-ABBA-51512E2E7F88}"/>
    <cellStyle name="Comma 2 2 2 3 2 3" xfId="2190" xr:uid="{B694FD85-B8B9-44AF-8FEE-F6D76D8C977D}"/>
    <cellStyle name="Comma 2 2 2 3 3" xfId="1214" xr:uid="{E80A8182-4F77-4B0A-954E-DF21F1A5B95F}"/>
    <cellStyle name="Comma 2 2 2 3 3 2" xfId="2399" xr:uid="{578ECEBE-EEB0-4446-970E-B7C7B09786F3}"/>
    <cellStyle name="Comma 2 2 2 3 4" xfId="1807" xr:uid="{4E14EAE6-C15E-450E-B948-D2E8FDFD1DCD}"/>
    <cellStyle name="Comma 2 2 2 4" xfId="188" xr:uid="{1B7E840E-9ADF-4378-863C-9A79AFE6ABBC}"/>
    <cellStyle name="Comma 2 2 2 4 2" xfId="994" xr:uid="{7D81931B-FB81-497F-8434-EC62B437B621}"/>
    <cellStyle name="Comma 2 2 2 4 2 2" xfId="1414" xr:uid="{EC82D724-9175-4B9A-A57C-C2B4BCC25BC1}"/>
    <cellStyle name="Comma 2 2 2 4 2 2 2" xfId="2598" xr:uid="{B557C6B7-1795-4FFC-8312-876840C8051F}"/>
    <cellStyle name="Comma 2 2 2 4 2 3" xfId="2180" xr:uid="{E9897697-2A92-4E37-B1A9-9FF36297524E}"/>
    <cellStyle name="Comma 2 2 2 4 3" xfId="1204" xr:uid="{2C646F7B-8271-45F3-995E-2119D6E16E09}"/>
    <cellStyle name="Comma 2 2 2 4 3 2" xfId="2389" xr:uid="{4E6579BD-372F-4168-B1FE-1541DEC579B7}"/>
    <cellStyle name="Comma 2 2 2 4 4" xfId="1797" xr:uid="{584B5686-59C7-42CC-867F-0C12EF4A03F7}"/>
    <cellStyle name="Comma 2 2 2 5" xfId="155" xr:uid="{07D98E84-532E-4700-8A85-2DBACD98CBD9}"/>
    <cellStyle name="Comma 2 2 2 5 2" xfId="962" xr:uid="{1E682D14-10BE-41F5-9E18-9B9CDBE9D4F5}"/>
    <cellStyle name="Comma 2 2 2 5 2 2" xfId="1382" xr:uid="{95020028-9BD7-4BCB-91B6-F4D7186AD816}"/>
    <cellStyle name="Comma 2 2 2 5 2 2 2" xfId="2566" xr:uid="{726C7A91-C9A4-4E5D-80EE-BECC4B150127}"/>
    <cellStyle name="Comma 2 2 2 5 2 3" xfId="2148" xr:uid="{880B08A3-D999-429F-91D8-336D8DDC08DA}"/>
    <cellStyle name="Comma 2 2 2 5 3" xfId="1172" xr:uid="{672B3985-B830-4F5A-94D1-2BC79A6C980F}"/>
    <cellStyle name="Comma 2 2 2 5 3 2" xfId="2357" xr:uid="{7A103C5F-0A41-45A9-8FD6-0B416F57C638}"/>
    <cellStyle name="Comma 2 2 2 5 4" xfId="1765" xr:uid="{E22AC120-9DFF-4023-B201-1BC4BA94659C}"/>
    <cellStyle name="Comma 2 2 2 6" xfId="935" xr:uid="{319AD178-F04D-4BF1-8215-D818DB842007}"/>
    <cellStyle name="Comma 2 2 2 6 2" xfId="1355" xr:uid="{F2E6A36A-F056-456E-894D-A5733F258E7F}"/>
    <cellStyle name="Comma 2 2 2 6 2 2" xfId="2539" xr:uid="{8459DB15-ACE1-4C82-9DDA-C8A4EB5F8F6C}"/>
    <cellStyle name="Comma 2 2 2 6 3" xfId="2121" xr:uid="{E3AB510C-7B8C-4E0C-8A68-B83A4C2C3667}"/>
    <cellStyle name="Comma 2 2 2 7" xfId="1145" xr:uid="{B90B622F-1DA7-4809-B8A1-C0CD40E82F8B}"/>
    <cellStyle name="Comma 2 2 2 7 2" xfId="2330" xr:uid="{722E0765-692B-4C4C-861D-9A8825364D83}"/>
    <cellStyle name="Comma 2 2 2 8" xfId="1738" xr:uid="{33C5183E-0F78-4E32-B16B-ADE57890566D}"/>
    <cellStyle name="Comma 2 2 3" xfId="116" xr:uid="{511475E3-3F53-455B-8F35-01BF756A85EE}"/>
    <cellStyle name="Comma 2 2 3 2" xfId="211" xr:uid="{1455A3EE-4AB9-4638-9292-9D0999445DA8}"/>
    <cellStyle name="Comma 2 2 3 2 2" xfId="1013" xr:uid="{E4CA1E23-D969-40C6-B70E-87435DF5FB64}"/>
    <cellStyle name="Comma 2 2 3 2 2 2" xfId="1433" xr:uid="{EDDE31A4-10DB-44A5-BB15-EEFC7A4EDBC3}"/>
    <cellStyle name="Comma 2 2 3 2 2 2 2" xfId="2617" xr:uid="{645A7EDD-6A5F-424C-B2E9-7E14A9A4D85A}"/>
    <cellStyle name="Comma 2 2 3 2 2 3" xfId="2199" xr:uid="{8DEC817C-A3BB-4FCA-BF8D-DCAA0ECF54A5}"/>
    <cellStyle name="Comma 2 2 3 2 3" xfId="1223" xr:uid="{1197BB85-0824-44AC-8EE4-BA67FF351503}"/>
    <cellStyle name="Comma 2 2 3 2 3 2" xfId="2408" xr:uid="{2EB70992-9FA7-4030-95E3-328254F2B93B}"/>
    <cellStyle name="Comma 2 2 3 2 4" xfId="1816" xr:uid="{C72C4418-BDB0-499F-BDA4-A995C15F00CA}"/>
    <cellStyle name="Comma 2 2 3 3" xfId="164" xr:uid="{5F23FC38-61A0-45FA-9D5F-334D2AD78CAB}"/>
    <cellStyle name="Comma 2 2 3 3 2" xfId="971" xr:uid="{C69A9060-88C0-4101-849B-B91142D5B73A}"/>
    <cellStyle name="Comma 2 2 3 3 2 2" xfId="1391" xr:uid="{5AFF1871-9A4A-4305-AF80-B63B20512360}"/>
    <cellStyle name="Comma 2 2 3 3 2 2 2" xfId="2575" xr:uid="{873652C3-D9D9-4159-91A6-D73E2FAF25C6}"/>
    <cellStyle name="Comma 2 2 3 3 2 3" xfId="2157" xr:uid="{785C0252-A1BC-4824-BB27-50274ED64DC2}"/>
    <cellStyle name="Comma 2 2 3 3 3" xfId="1181" xr:uid="{6692D5D5-58F7-43EC-8186-F800D195AE26}"/>
    <cellStyle name="Comma 2 2 3 3 3 2" xfId="2366" xr:uid="{2D20F099-A275-4D8C-90F9-EB2799381BB0}"/>
    <cellStyle name="Comma 2 2 3 3 4" xfId="1774" xr:uid="{DD7E7684-E985-4611-940B-AB48F8EA52E7}"/>
    <cellStyle name="Comma 2 2 3 4" xfId="944" xr:uid="{0406F3C0-818C-4418-87C6-8F04A3DEE6A2}"/>
    <cellStyle name="Comma 2 2 3 4 2" xfId="1364" xr:uid="{0AE4709E-B1CD-46B6-9BF6-C172A1C04646}"/>
    <cellStyle name="Comma 2 2 3 4 2 2" xfId="2548" xr:uid="{414B50D8-FDA7-49F5-9C8A-A9845AA632F1}"/>
    <cellStyle name="Comma 2 2 3 4 3" xfId="2130" xr:uid="{15F5EAE8-6A26-45BE-B0CC-6ACA59C3092D}"/>
    <cellStyle name="Comma 2 2 3 5" xfId="1154" xr:uid="{A6FABCD4-9DE5-4FBF-8F79-CEBB408A3CDB}"/>
    <cellStyle name="Comma 2 2 3 5 2" xfId="2339" xr:uid="{602F1929-F23B-4F01-B0E3-8693B097CD7C}"/>
    <cellStyle name="Comma 2 2 3 6" xfId="1747" xr:uid="{0AB9B510-05D4-4105-9EE5-76456125286A}"/>
    <cellStyle name="Comma 2 2 4" xfId="144" xr:uid="{D89E0E3A-9D07-4D6F-B77D-34FCBB156655}"/>
    <cellStyle name="Comma 2 2 5" xfId="186" xr:uid="{D01014D5-7185-43A3-8325-D7A162D4C612}"/>
    <cellStyle name="Comma 2 2 5 2" xfId="992" xr:uid="{DB4E7846-BBC7-48C2-A44F-C7CBE1C32AB2}"/>
    <cellStyle name="Comma 2 2 5 2 2" xfId="1412" xr:uid="{A7D2DE47-DCCA-4A2A-9103-40E4F09C300C}"/>
    <cellStyle name="Comma 2 2 5 2 2 2" xfId="2596" xr:uid="{6D2BD138-BFC3-4BB3-BCB6-A73230B0C8EF}"/>
    <cellStyle name="Comma 2 2 5 2 3" xfId="2178" xr:uid="{06E5DC50-0A55-442D-A6D1-A8F2170CAB20}"/>
    <cellStyle name="Comma 2 2 5 3" xfId="1202" xr:uid="{68E1FF9D-06AE-42B9-B519-9604B707085D}"/>
    <cellStyle name="Comma 2 2 5 3 2" xfId="2387" xr:uid="{F72F5144-B1BA-4423-9C01-08C9A930B689}"/>
    <cellStyle name="Comma 2 2 5 4" xfId="1795" xr:uid="{A215E494-3006-4DFA-8E64-A68145516DA8}"/>
    <cellStyle name="Comma 2 2 6" xfId="97" xr:uid="{387B636F-D775-40B0-8C8A-77B29AF3FDE7}"/>
    <cellStyle name="Comma 2 2 6 2" xfId="932" xr:uid="{E9307BA4-0181-409F-B678-C20FB205A8B3}"/>
    <cellStyle name="Comma 2 2 6 2 2" xfId="1352" xr:uid="{D9598B2D-B806-4CE9-AB76-5B9AD74E3179}"/>
    <cellStyle name="Comma 2 2 6 2 2 2" xfId="2536" xr:uid="{EE7FBCEB-62BF-4E1E-B4C1-BE6B6313FAB2}"/>
    <cellStyle name="Comma 2 2 6 2 3" xfId="2118" xr:uid="{43179B4F-276D-4D40-BA46-B86EE04A68C3}"/>
    <cellStyle name="Comma 2 2 6 3" xfId="1142" xr:uid="{156039DF-65D5-436C-883B-1DDECB639BDB}"/>
    <cellStyle name="Comma 2 2 6 3 2" xfId="2327" xr:uid="{B82D6664-6C39-4318-83E5-DACD00FC0F03}"/>
    <cellStyle name="Comma 2 2 6 4" xfId="1735" xr:uid="{3DB0458E-FF32-4822-8F6F-0EDA431E6064}"/>
    <cellStyle name="Comma 2 2 7" xfId="68" xr:uid="{59B2D8C1-2C6F-416E-9708-FAA777B613B5}"/>
    <cellStyle name="Comma 2 2 7 2" xfId="924" xr:uid="{904CD406-105C-4EFF-B68E-40CC003D447A}"/>
    <cellStyle name="Comma 2 2 7 2 2" xfId="1344" xr:uid="{91819DA2-985F-42A3-BCB1-C5A8651B0625}"/>
    <cellStyle name="Comma 2 2 7 2 2 2" xfId="2528" xr:uid="{BCAC2085-7457-424F-8558-67FE350D444B}"/>
    <cellStyle name="Comma 2 2 7 2 3" xfId="2110" xr:uid="{F8EB0A85-8DA7-48A0-BC6A-439A06875839}"/>
    <cellStyle name="Comma 2 2 7 3" xfId="1134" xr:uid="{AF1E92A6-CB59-4C29-8E3A-788BAA46573B}"/>
    <cellStyle name="Comma 2 2 7 3 2" xfId="2319" xr:uid="{708D1AAF-8EA6-4ACD-A80D-6AF849899312}"/>
    <cellStyle name="Comma 2 2 7 4" xfId="1727" xr:uid="{5D487FE2-0BAA-4D52-91F6-A230AA6C1F30}"/>
    <cellStyle name="Comma 2 2 8" xfId="226" xr:uid="{C23102A2-8E7B-4267-937B-105494B80959}"/>
    <cellStyle name="Comma 2 2 8 2" xfId="1028" xr:uid="{E70EAE9B-221B-4D1D-A39E-CBA8BA0B0D5F}"/>
    <cellStyle name="Comma 2 2 8 2 2" xfId="1448" xr:uid="{B715E945-794F-4DFD-992B-F935B003E0C7}"/>
    <cellStyle name="Comma 2 2 8 2 2 2" xfId="2632" xr:uid="{5ACFE154-B016-4B8E-84BF-FFE46380563A}"/>
    <cellStyle name="Comma 2 2 8 2 3" xfId="2214" xr:uid="{6FF825F4-F916-47EA-8C6F-EC7A35F6A385}"/>
    <cellStyle name="Comma 2 2 8 3" xfId="1238" xr:uid="{2B5DD070-7042-4DFF-B02F-A335718CE94E}"/>
    <cellStyle name="Comma 2 2 8 3 2" xfId="2423" xr:uid="{6A4D3367-CD44-4D26-B4A7-E87D867CDD08}"/>
    <cellStyle name="Comma 2 2 8 4" xfId="1831" xr:uid="{278E3A0D-FF0D-44C2-8E98-5682BAEEBB49}"/>
    <cellStyle name="Comma 2 2 9" xfId="63" xr:uid="{47F97648-72C1-4BD6-8CEC-EFEA07FE4359}"/>
    <cellStyle name="Comma 2 2 9 2" xfId="920" xr:uid="{2BB312C8-114D-40E2-9FC7-5CA6D447379D}"/>
    <cellStyle name="Comma 2 2 9 2 2" xfId="1340" xr:uid="{37F8623A-A3E5-49AA-8B31-FB312C562AD6}"/>
    <cellStyle name="Comma 2 2 9 2 2 2" xfId="2524" xr:uid="{519E7333-43F7-468B-B206-DE77F2DC0121}"/>
    <cellStyle name="Comma 2 2 9 2 3" xfId="2106" xr:uid="{AC6D14A8-2B74-4B61-95D2-E25A798B312C}"/>
    <cellStyle name="Comma 2 2 9 3" xfId="1130" xr:uid="{ABFFBBAC-B60B-4254-949E-E65E7F0F3EF8}"/>
    <cellStyle name="Comma 2 2 9 3 2" xfId="2315" xr:uid="{2DA26078-2DED-45EC-8773-5D5B90B30DAA}"/>
    <cellStyle name="Comma 2 2 9 4" xfId="1723" xr:uid="{361582C5-2B1E-4291-A8FE-9069F67E2D16}"/>
    <cellStyle name="Comma 2 3" xfId="114" xr:uid="{61FAE388-EB06-48CD-BE91-A1D5AC20691D}"/>
    <cellStyle name="Comma 2 3 2" xfId="209" xr:uid="{20B1913D-9C55-4E8E-851D-759536F0C4D4}"/>
    <cellStyle name="Comma 2 3 2 2" xfId="1011" xr:uid="{0D54225A-C6A8-4B93-A2D7-FE39FECA896A}"/>
    <cellStyle name="Comma 2 3 2 2 2" xfId="1431" xr:uid="{2C62E504-6DF0-432C-B7B4-739226FC9F23}"/>
    <cellStyle name="Comma 2 3 2 2 2 2" xfId="2615" xr:uid="{0497B13E-10CD-4334-88D4-8EB1D8B3FE69}"/>
    <cellStyle name="Comma 2 3 2 2 3" xfId="2197" xr:uid="{E6759A3B-5F1C-47DC-84D3-0AE5F8CCE1A9}"/>
    <cellStyle name="Comma 2 3 2 3" xfId="1221" xr:uid="{D5BA2F7D-D171-4E09-94A8-640E6B635142}"/>
    <cellStyle name="Comma 2 3 2 3 2" xfId="2406" xr:uid="{BE61AFCE-CF5C-4C00-B0CE-C02D9E798910}"/>
    <cellStyle name="Comma 2 3 2 4" xfId="1814" xr:uid="{DE8D45E9-7F66-4F44-9A48-B018FC1C32BA}"/>
    <cellStyle name="Comma 2 3 3" xfId="162" xr:uid="{21D2D203-C6C0-4938-A434-AF4F089AB335}"/>
    <cellStyle name="Comma 2 3 3 2" xfId="969" xr:uid="{47C98640-3B5F-467D-B3F2-83F0AACD106D}"/>
    <cellStyle name="Comma 2 3 3 2 2" xfId="1389" xr:uid="{91D72518-8EE8-4D2A-84A1-D045180F1232}"/>
    <cellStyle name="Comma 2 3 3 2 2 2" xfId="2573" xr:uid="{DB301750-60F7-4897-9560-8F9B78740E76}"/>
    <cellStyle name="Comma 2 3 3 2 3" xfId="2155" xr:uid="{BD7BFCA6-390C-425D-A044-D8A485E4EF1D}"/>
    <cellStyle name="Comma 2 3 3 3" xfId="1179" xr:uid="{4557F1EB-C596-44E0-8983-2F285E79A5D6}"/>
    <cellStyle name="Comma 2 3 3 3 2" xfId="2364" xr:uid="{362E1702-538F-4207-9D35-0F2B5503F05E}"/>
    <cellStyle name="Comma 2 3 3 4" xfId="1772" xr:uid="{B5283AE2-6F75-4C4B-94BF-511282525201}"/>
    <cellStyle name="Comma 2 3 4" xfId="942" xr:uid="{F6D2FD71-F2CB-4D3F-ABAD-E0935FFE3A95}"/>
    <cellStyle name="Comma 2 3 4 2" xfId="1362" xr:uid="{1736344D-C1A6-4A1F-B787-8A67A5E45930}"/>
    <cellStyle name="Comma 2 3 4 2 2" xfId="2546" xr:uid="{E484791D-E7D1-428E-831B-BEF3A3895122}"/>
    <cellStyle name="Comma 2 3 4 3" xfId="2128" xr:uid="{5EC2DA64-610D-46C5-A8B8-EB03252147FE}"/>
    <cellStyle name="Comma 2 3 5" xfId="1152" xr:uid="{3022395B-3449-45C0-9C78-FE05096F2FDE}"/>
    <cellStyle name="Comma 2 3 5 2" xfId="2337" xr:uid="{EBF60FAD-9353-401C-AB95-9E57D037C612}"/>
    <cellStyle name="Comma 2 3 6" xfId="1745" xr:uid="{9480638B-3AEA-4217-AD09-5288B08B2989}"/>
    <cellStyle name="Comma 2 4" xfId="196" xr:uid="{04425C75-037F-46A6-A903-F3E7E8D67E98}"/>
    <cellStyle name="Comma 2 4 2" xfId="1001" xr:uid="{A7EC2D95-40D4-4C9C-AEDB-C0AEA8F04E15}"/>
    <cellStyle name="Comma 2 4 2 2" xfId="1421" xr:uid="{D7A8CA60-1D4D-4099-9399-2196B04644DA}"/>
    <cellStyle name="Comma 2 4 2 2 2" xfId="2605" xr:uid="{ECEEB19B-C403-43E5-95A4-7FEAC0348B00}"/>
    <cellStyle name="Comma 2 4 2 3" xfId="2187" xr:uid="{DD4B9D4C-BC1D-4810-B5B2-2E7A2DAD99A7}"/>
    <cellStyle name="Comma 2 4 3" xfId="1211" xr:uid="{6CD0DAA1-19DC-4C36-8399-209ED371A8BC}"/>
    <cellStyle name="Comma 2 4 3 2" xfId="2396" xr:uid="{530494E0-40F5-4EC2-B19F-B8D9FD994F47}"/>
    <cellStyle name="Comma 2 4 4" xfId="1804" xr:uid="{E8FF2D05-9EF7-4481-B337-07A3B037F3A8}"/>
    <cellStyle name="Comma 2 5" xfId="184" xr:uid="{66BD07A6-D025-408C-AF9B-147C067759A4}"/>
    <cellStyle name="Comma 2 5 2" xfId="990" xr:uid="{78E79EA3-752F-44F2-8659-26439A877CB9}"/>
    <cellStyle name="Comma 2 5 2 2" xfId="1410" xr:uid="{4783E3DF-800A-4A92-AB8A-A7B0CCA3591D}"/>
    <cellStyle name="Comma 2 5 2 2 2" xfId="2594" xr:uid="{95C1F55A-71EB-4A80-AC9C-ECBDC017AF27}"/>
    <cellStyle name="Comma 2 5 2 3" xfId="2176" xr:uid="{523F05C6-AAB2-4B8F-AE0B-28B897DE0796}"/>
    <cellStyle name="Comma 2 5 3" xfId="1200" xr:uid="{68CD6869-D24C-442B-9329-0713B720C5F4}"/>
    <cellStyle name="Comma 2 5 3 2" xfId="2385" xr:uid="{F064E51B-1D75-448C-A0AF-6F974AAA43FA}"/>
    <cellStyle name="Comma 2 5 4" xfId="1793" xr:uid="{28ADBA33-7170-481E-9C7C-341898B09412}"/>
    <cellStyle name="Comma 2 6" xfId="152" xr:uid="{62FFA87D-C150-4FD6-8F4F-E9C0E3141A3D}"/>
    <cellStyle name="Comma 2 6 2" xfId="959" xr:uid="{8F8519B2-01C4-413E-8068-23FF96A1B397}"/>
    <cellStyle name="Comma 2 6 2 2" xfId="1379" xr:uid="{C11D25B1-91CD-4E7E-B1F9-8D592147DD71}"/>
    <cellStyle name="Comma 2 6 2 2 2" xfId="2563" xr:uid="{C51A5C98-672B-43FA-B180-BF877254C926}"/>
    <cellStyle name="Comma 2 6 2 3" xfId="2145" xr:uid="{95777644-968E-492C-8632-1BAF48D84DFE}"/>
    <cellStyle name="Comma 2 6 3" xfId="1169" xr:uid="{A444B450-2E72-4360-BBAD-E4730ACC8D2B}"/>
    <cellStyle name="Comma 2 6 3 2" xfId="2354" xr:uid="{20275112-2498-4696-B5A1-568E92AFACF7}"/>
    <cellStyle name="Comma 2 6 4" xfId="1762" xr:uid="{44C1A031-DCC6-457D-8A71-64653598C1AE}"/>
    <cellStyle name="Comma 2 7" xfId="84" xr:uid="{68FF14FA-32C0-4412-9A01-418C79F05F1B}"/>
    <cellStyle name="Comma 2 7 2" xfId="930" xr:uid="{06ED0986-C0FE-4C43-B6AC-3BBC467D21AB}"/>
    <cellStyle name="Comma 2 7 2 2" xfId="1350" xr:uid="{887EE388-0B56-4F62-8926-8DD9BD680CA1}"/>
    <cellStyle name="Comma 2 7 2 2 2" xfId="2534" xr:uid="{98CAC28B-1D45-46C1-8085-D08DD5AEAFB0}"/>
    <cellStyle name="Comma 2 7 2 3" xfId="2116" xr:uid="{FC9C179F-76BD-4234-829A-8F9A9815880F}"/>
    <cellStyle name="Comma 2 7 3" xfId="1140" xr:uid="{7446AED0-58FF-47E2-B6A1-6F96581A8674}"/>
    <cellStyle name="Comma 2 7 3 2" xfId="2325" xr:uid="{1231EF48-2E73-497E-9602-13CCFE6AA547}"/>
    <cellStyle name="Comma 2 7 4" xfId="1733" xr:uid="{CF1C3A88-E6A4-4287-A132-FAD7471F5374}"/>
    <cellStyle name="Comma 3" xfId="93" xr:uid="{778820F1-54C2-4A56-B700-3E784666F2F5}"/>
    <cellStyle name="Comma 3 2" xfId="133" xr:uid="{21F85D56-9C1D-49BC-A794-0FFA26E200D2}"/>
    <cellStyle name="Comma 4" xfId="94" xr:uid="{456E5C12-1C7E-49C5-BA0B-C8BA0B306B5B}"/>
    <cellStyle name="Comma 4 2" xfId="134" xr:uid="{8091119E-E6E0-460D-86D0-921429EA025F}"/>
    <cellStyle name="Comma 5" xfId="82" xr:uid="{525BCA87-03EA-4069-B71B-B05119DCD756}"/>
    <cellStyle name="Comma 5 2" xfId="131" xr:uid="{91927FFF-8701-4967-9C92-82E6B9C953C9}"/>
    <cellStyle name="Comma 6" xfId="90" xr:uid="{25B8D004-B9B9-4F15-9650-4122E9A12C8F}"/>
    <cellStyle name="Comma 6 2" xfId="132" xr:uid="{131843BB-189B-4591-80DF-7D1D0D6EB43B}"/>
    <cellStyle name="Comma 7" xfId="95" xr:uid="{E94D02A0-4BE5-4727-BB4F-0E93C8B0C811}"/>
    <cellStyle name="Comma 7 2" xfId="135" xr:uid="{91A33982-9653-42B8-8E85-2BCCAC3F7F74}"/>
    <cellStyle name="Comma 8" xfId="96" xr:uid="{D19FE2D4-67F6-4205-90FF-5F4E94AAC68A}"/>
    <cellStyle name="Comma 8 2" xfId="136" xr:uid="{FA8F2F36-92E1-4F2C-A44E-8757629F404D}"/>
    <cellStyle name="Encabezado 1" xfId="2" builtinId="16" customBuiltin="1"/>
    <cellStyle name="Encabezado 4" xfId="5" builtinId="19" customBuiltin="1"/>
    <cellStyle name="Énfasis1" xfId="18" builtinId="29" customBuiltin="1"/>
    <cellStyle name="Énfasis2" xfId="22" builtinId="33" customBuiltin="1"/>
    <cellStyle name="Énfasis3" xfId="26" builtinId="37" customBuiltin="1"/>
    <cellStyle name="Énfasis4" xfId="30" builtinId="41" customBuiltin="1"/>
    <cellStyle name="Énfasis5" xfId="34" builtinId="45" customBuiltin="1"/>
    <cellStyle name="Énfasis6" xfId="38" builtinId="49" customBuiltin="1"/>
    <cellStyle name="Entrada" xfId="9" builtinId="20" customBuiltin="1"/>
    <cellStyle name="Hipervínculo" xfId="58" builtinId="8"/>
    <cellStyle name="Hipervínculo 2" xfId="249" xr:uid="{B4D43234-A736-4986-8E94-8FF62AAA6A5F}"/>
    <cellStyle name="Hipervínculo 3" xfId="465" xr:uid="{7EF390A5-9C0A-4D12-AAD3-A818BC71E5C8}"/>
    <cellStyle name="Incorrecto" xfId="7" builtinId="27" customBuiltin="1"/>
    <cellStyle name="Intermitente" xfId="736" xr:uid="{D0D21CB4-E62C-4E9D-B857-353E7D2FED17}"/>
    <cellStyle name="Millares" xfId="1" builtinId="3"/>
    <cellStyle name="Millares [0]" xfId="51" builtinId="6"/>
    <cellStyle name="Millares [0] 10" xfId="98" xr:uid="{7027B8B8-83EF-420C-9FA9-78EF53089FD0}"/>
    <cellStyle name="Millares [0] 10 2" xfId="601" xr:uid="{E64A32A3-0176-4929-A0FE-A465E93FAD3D}"/>
    <cellStyle name="Millares [0] 10 2 2" xfId="819" xr:uid="{92B44EE8-AE4F-4C95-BFBC-54914ADB07EF}"/>
    <cellStyle name="Millares [0] 10 2 2 2" xfId="1623" xr:uid="{A7DF8665-8BB2-4899-BEDB-371927C29047}"/>
    <cellStyle name="Millares [0] 10 2 2 2 2" xfId="2806" xr:uid="{4F51C037-8A8D-4451-AC8A-5A4925B69415}"/>
    <cellStyle name="Millares [0] 10 2 2 3" xfId="2005" xr:uid="{99645A1A-2512-41FA-BAD0-41FEA468804E}"/>
    <cellStyle name="Millares [0] 10 2 3" xfId="1088" xr:uid="{3B34BA3A-90E7-4E64-9BBB-1927EB4CA37B}"/>
    <cellStyle name="Millares [0] 10 2 3 2" xfId="1508" xr:uid="{F6BC80B2-9001-485F-8F28-D54D623C7847}"/>
    <cellStyle name="Millares [0] 10 2 3 2 2" xfId="2691" xr:uid="{D4D456DF-EAB0-44B5-A294-22EA4AA58B14}"/>
    <cellStyle name="Millares [0] 10 2 3 3" xfId="2273" xr:uid="{522F1843-57A2-4DD6-B7EC-E91C8DA8AB84}"/>
    <cellStyle name="Millares [0] 10 2 4" xfId="1298" xr:uid="{1B5EE1C2-A2D9-47FC-BF4E-5D87D1581E3E}"/>
    <cellStyle name="Millares [0] 10 2 4 2" xfId="2482" xr:uid="{43F8A388-83E2-4815-8B66-54044F8FDC2B}"/>
    <cellStyle name="Millares [0] 10 2 5" xfId="1890" xr:uid="{81D6F361-8C69-471D-8250-C2BCC0844C8D}"/>
    <cellStyle name="Millares [0] 10 3" xfId="355" xr:uid="{DE50EF16-5586-4B49-BFD3-D5B5444AFC70}"/>
    <cellStyle name="Millares [0] 10 3 2" xfId="847" xr:uid="{7C690D8C-374B-4A56-9C43-781CB5F1C871}"/>
    <cellStyle name="Millares [0] 10 3 2 2" xfId="1651" xr:uid="{3BAA2534-829C-4E8D-B336-CB2670DF2366}"/>
    <cellStyle name="Millares [0] 10 3 2 2 2" xfId="2834" xr:uid="{D63B4AE7-7EF9-4875-B3C8-94A0C3261E5B}"/>
    <cellStyle name="Millares [0] 10 3 2 3" xfId="2033" xr:uid="{242AC1CC-0E47-44B3-99FF-EA261617AFB5}"/>
    <cellStyle name="Millares [0] 10 3 3" xfId="1053" xr:uid="{DD1F4248-4760-4133-9E74-49AEAE268702}"/>
    <cellStyle name="Millares [0] 10 3 3 2" xfId="1473" xr:uid="{85470DB8-C8C7-4C70-B399-2B144C758BF9}"/>
    <cellStyle name="Millares [0] 10 3 3 2 2" xfId="2656" xr:uid="{92CCDD4D-EC27-45C6-9CC0-0630F3A5F7F2}"/>
    <cellStyle name="Millares [0] 10 3 3 3" xfId="2238" xr:uid="{6A712704-AACE-4A2C-8F48-B194064B5523}"/>
    <cellStyle name="Millares [0] 10 3 4" xfId="1263" xr:uid="{5002BFF4-1E43-46D8-B08C-1F383D9F8313}"/>
    <cellStyle name="Millares [0] 10 3 4 2" xfId="2447" xr:uid="{87824429-A5CC-4B28-8F3B-3D3D310DB6E3}"/>
    <cellStyle name="Millares [0] 10 3 5" xfId="1855" xr:uid="{D76E9FD5-FD8E-4CB7-90D0-FAB58040C8A3}"/>
    <cellStyle name="Millares [0] 10 4" xfId="759" xr:uid="{E6C24EA8-C75C-4DEC-A6AC-813D817338A4}"/>
    <cellStyle name="Millares [0] 10 4 2" xfId="875" xr:uid="{6D7221DF-FDDD-4813-BBD5-0CB79BB2F73D}"/>
    <cellStyle name="Millares [0] 10 4 2 2" xfId="1679" xr:uid="{0943D2E5-4692-486A-A59D-1CCCFD1993D4}"/>
    <cellStyle name="Millares [0] 10 4 2 2 2" xfId="2862" xr:uid="{9C7841AA-CE47-4B89-96A6-0218A0756048}"/>
    <cellStyle name="Millares [0] 10 4 2 3" xfId="2061" xr:uid="{1847D867-0FE4-4D1D-ABC9-845858D31463}"/>
    <cellStyle name="Millares [0] 10 4 3" xfId="1563" xr:uid="{BF835C62-DA53-479E-B8E0-5262851EDFE1}"/>
    <cellStyle name="Millares [0] 10 4 3 2" xfId="2746" xr:uid="{F917C7AD-832E-4F0B-BCEE-80603AEF09E2}"/>
    <cellStyle name="Millares [0] 10 4 4" xfId="1945" xr:uid="{9A0E0BD0-3157-457F-82C6-51AEC2E5DFA5}"/>
    <cellStyle name="Millares [0] 10 5" xfId="903" xr:uid="{B4107C85-D2F1-45B4-A56A-3619FE764DB5}"/>
    <cellStyle name="Millares [0] 10 5 2" xfId="1707" xr:uid="{3EE4FF8A-F6F3-489E-B914-0C7507974C51}"/>
    <cellStyle name="Millares [0] 10 5 2 2" xfId="2890" xr:uid="{222E9E42-2934-4282-B5C3-85B1F00B41FB}"/>
    <cellStyle name="Millares [0] 10 5 3" xfId="2089" xr:uid="{212C70B2-188D-46A1-9714-6B113FBBCD45}"/>
    <cellStyle name="Millares [0] 10 6" xfId="791" xr:uid="{E93D22C7-874F-4EC4-93AA-FAF00704848F}"/>
    <cellStyle name="Millares [0] 10 6 2" xfId="1595" xr:uid="{85129007-34BD-4548-A81F-95764F2D6850}"/>
    <cellStyle name="Millares [0] 10 6 2 2" xfId="2778" xr:uid="{E7B78A41-FDF2-453A-A4AA-665B3BF09C54}"/>
    <cellStyle name="Millares [0] 10 6 3" xfId="1977" xr:uid="{E2867334-ACED-4319-8E50-2B5698D6FFBD}"/>
    <cellStyle name="Millares [0] 10 7" xfId="933" xr:uid="{27BFE6F3-39EB-4266-A202-8B417356BEE1}"/>
    <cellStyle name="Millares [0] 10 7 2" xfId="1353" xr:uid="{43489AFA-1047-4E45-AD20-AB091DBD991C}"/>
    <cellStyle name="Millares [0] 10 7 2 2" xfId="2537" xr:uid="{083F0AC9-79E6-4304-8253-49A5584DBBAE}"/>
    <cellStyle name="Millares [0] 10 7 3" xfId="2119" xr:uid="{3FF36850-2423-4A4E-B2C5-F5B14B6E0908}"/>
    <cellStyle name="Millares [0] 10 8" xfId="1143" xr:uid="{22AACD40-5C6B-422F-BC6C-7D7C51B56A97}"/>
    <cellStyle name="Millares [0] 10 8 2" xfId="2328" xr:uid="{9AF21C84-D7E6-4A3A-AACD-3C5DA281142F}"/>
    <cellStyle name="Millares [0] 10 9" xfId="1736" xr:uid="{7429AF70-3376-492D-8518-75EBB3C75A75}"/>
    <cellStyle name="Millares [0] 11" xfId="70" xr:uid="{918926A1-D1AD-4499-A95D-5E9633C87512}"/>
    <cellStyle name="Millares [0] 11 2" xfId="626" xr:uid="{949E536D-2404-4C5F-9D32-CC64492F8AF5}"/>
    <cellStyle name="Millares [0] 11 2 2" xfId="821" xr:uid="{E31540B6-C07B-4892-9A81-E566F1B08E83}"/>
    <cellStyle name="Millares [0] 11 2 2 2" xfId="1625" xr:uid="{6B6DBA2B-D20E-433B-93EB-FFADE8E22F48}"/>
    <cellStyle name="Millares [0] 11 2 2 2 2" xfId="2808" xr:uid="{CD898161-9A4A-40AD-B180-64A840B58735}"/>
    <cellStyle name="Millares [0] 11 2 2 3" xfId="2007" xr:uid="{DF6C1A34-D5FE-4016-B451-8AFDE4E1D4CE}"/>
    <cellStyle name="Millares [0] 11 2 3" xfId="1091" xr:uid="{BDA52AEC-3882-4516-BA6D-90BA91557B4B}"/>
    <cellStyle name="Millares [0] 11 2 3 2" xfId="1511" xr:uid="{814D9F4F-26AE-4984-B43D-8F4B7A4300F0}"/>
    <cellStyle name="Millares [0] 11 2 3 2 2" xfId="2694" xr:uid="{4654DE9E-231A-4A61-A3CC-A0AD6340C8C4}"/>
    <cellStyle name="Millares [0] 11 2 3 3" xfId="2276" xr:uid="{9446A117-6CA3-4D96-A0C8-A090B22A3672}"/>
    <cellStyle name="Millares [0] 11 2 4" xfId="1301" xr:uid="{DAC62614-200B-40FF-BAAB-6FD1747F7CBA}"/>
    <cellStyle name="Millares [0] 11 2 4 2" xfId="2485" xr:uid="{4D34D503-F7DA-45C1-BF85-0477F3745EFE}"/>
    <cellStyle name="Millares [0] 11 2 5" xfId="1893" xr:uid="{20050ADD-BB10-467A-8F3A-ECE928926ECF}"/>
    <cellStyle name="Millares [0] 11 3" xfId="379" xr:uid="{A976A1BA-CF11-4B59-9B4E-48022725DC2D}"/>
    <cellStyle name="Millares [0] 11 3 2" xfId="849" xr:uid="{5AB4A4AB-AC9C-4553-B265-DCAAD2AF59A2}"/>
    <cellStyle name="Millares [0] 11 3 2 2" xfId="1653" xr:uid="{A05B6A51-4D59-45E3-BEE1-448016A0DFE1}"/>
    <cellStyle name="Millares [0] 11 3 2 2 2" xfId="2836" xr:uid="{C8AC7737-BC4A-4191-9352-A1D303E7B92C}"/>
    <cellStyle name="Millares [0] 11 3 2 3" xfId="2035" xr:uid="{666C9AE3-D88C-46A2-979E-8F3A25DCD4C7}"/>
    <cellStyle name="Millares [0] 11 3 3" xfId="1056" xr:uid="{FF91A015-C5F9-4C7E-9BA9-DE92D4CB58A4}"/>
    <cellStyle name="Millares [0] 11 3 3 2" xfId="1476" xr:uid="{A5B588F1-A13C-4143-81D6-B095946CA105}"/>
    <cellStyle name="Millares [0] 11 3 3 2 2" xfId="2659" xr:uid="{7203E448-3D9E-489A-901A-8D2523FC9EEE}"/>
    <cellStyle name="Millares [0] 11 3 3 3" xfId="2241" xr:uid="{09747E48-5D57-4436-814F-2D0276EC149F}"/>
    <cellStyle name="Millares [0] 11 3 4" xfId="1266" xr:uid="{AA5E6FE2-3F16-46F9-9386-83A44103A874}"/>
    <cellStyle name="Millares [0] 11 3 4 2" xfId="2450" xr:uid="{18E117AE-022C-4C3E-B2D7-06E69AE8ECC9}"/>
    <cellStyle name="Millares [0] 11 3 5" xfId="1858" xr:uid="{76605F60-7A2A-41A1-821B-8976BE86E99E}"/>
    <cellStyle name="Millares [0] 11 4" xfId="762" xr:uid="{ED0FDE98-F863-44D6-B2CD-022892A4419A}"/>
    <cellStyle name="Millares [0] 11 4 2" xfId="877" xr:uid="{122D4550-F24F-4A50-A96A-EA929E69CDD3}"/>
    <cellStyle name="Millares [0] 11 4 2 2" xfId="1681" xr:uid="{A463238E-1F63-487C-9D40-4498B50A1E41}"/>
    <cellStyle name="Millares [0] 11 4 2 2 2" xfId="2864" xr:uid="{260741B0-BF80-4DA0-BF0E-8FFFB29E78FF}"/>
    <cellStyle name="Millares [0] 11 4 2 3" xfId="2063" xr:uid="{CC2AD004-1DC6-4641-B50F-F016A4D7DDE3}"/>
    <cellStyle name="Millares [0] 11 4 3" xfId="1566" xr:uid="{1BF5C013-C419-4C96-8189-26C3420DF49A}"/>
    <cellStyle name="Millares [0] 11 4 3 2" xfId="2749" xr:uid="{4C19914E-E432-4B96-AEBF-15B13E809885}"/>
    <cellStyle name="Millares [0] 11 4 4" xfId="1948" xr:uid="{7AD78782-4ADD-4F4A-8150-B0616D6C183E}"/>
    <cellStyle name="Millares [0] 11 5" xfId="905" xr:uid="{7066B433-2706-4B82-AEC5-B57A24E543CE}"/>
    <cellStyle name="Millares [0] 11 5 2" xfId="1709" xr:uid="{15B05FFE-6D30-48CB-BFE5-129CD290169D}"/>
    <cellStyle name="Millares [0] 11 5 2 2" xfId="2892" xr:uid="{84CF428F-3A72-413F-A70C-928D94157F53}"/>
    <cellStyle name="Millares [0] 11 5 3" xfId="2091" xr:uid="{58C07923-8574-41A5-A19D-48995132B058}"/>
    <cellStyle name="Millares [0] 11 6" xfId="793" xr:uid="{4BA3A80E-E6DD-4A00-B4FE-56B0A86972BA}"/>
    <cellStyle name="Millares [0] 11 6 2" xfId="1597" xr:uid="{1F74CCA2-1AFA-4183-A45D-2DDF2032DEAF}"/>
    <cellStyle name="Millares [0] 11 6 2 2" xfId="2780" xr:uid="{EDC381A8-D6CA-4A8B-AA92-BD4EC4A8234E}"/>
    <cellStyle name="Millares [0] 11 6 3" xfId="1979" xr:uid="{F375B3F2-8625-4CEF-98E8-0308D0C5F116}"/>
    <cellStyle name="Millares [0] 11 7" xfId="926" xr:uid="{0B5E91CE-99A7-480F-8A12-CE65D3B74BFA}"/>
    <cellStyle name="Millares [0] 11 7 2" xfId="1346" xr:uid="{A5BA0060-6BDD-49FC-8061-A84D3BEA9B80}"/>
    <cellStyle name="Millares [0] 11 7 2 2" xfId="2530" xr:uid="{1D9286CE-20D7-4B2D-A271-841990C7C84F}"/>
    <cellStyle name="Millares [0] 11 7 3" xfId="2112" xr:uid="{5AF92B56-EEA6-4C16-85B5-26CA104A7A68}"/>
    <cellStyle name="Millares [0] 11 8" xfId="1136" xr:uid="{843C0DE1-A544-4565-BE6C-DEDFBE1480F7}"/>
    <cellStyle name="Millares [0] 11 8 2" xfId="2321" xr:uid="{98F3AD79-F4F2-48F1-BBEE-FB1503DF31FA}"/>
    <cellStyle name="Millares [0] 11 9" xfId="1729" xr:uid="{3D646757-70FC-4E17-956A-76EB977E3A6B}"/>
    <cellStyle name="Millares [0] 12" xfId="65" xr:uid="{393FBA3E-7033-4589-A4F4-B647B0487923}"/>
    <cellStyle name="Millares [0] 12 2" xfId="650" xr:uid="{71E61709-918C-432D-A64E-274277F0947F}"/>
    <cellStyle name="Millares [0] 12 2 2" xfId="823" xr:uid="{C8AAF3F7-974B-4AA3-8F96-2E6FC77A4984}"/>
    <cellStyle name="Millares [0] 12 2 2 2" xfId="1627" xr:uid="{F8CB4285-2BD6-4960-B8D0-DCD6891BC3C1}"/>
    <cellStyle name="Millares [0] 12 2 2 2 2" xfId="2810" xr:uid="{864F7344-C755-4C58-A091-1BC2E86E7119}"/>
    <cellStyle name="Millares [0] 12 2 2 3" xfId="2009" xr:uid="{DEA791FE-5C9B-415B-B332-AEB503011762}"/>
    <cellStyle name="Millares [0] 12 2 3" xfId="1094" xr:uid="{4CD1CCFB-1456-43E0-BEB6-24C803F5F122}"/>
    <cellStyle name="Millares [0] 12 2 3 2" xfId="1514" xr:uid="{029C1E88-8EDD-449B-A7DB-4B3C94B4F44F}"/>
    <cellStyle name="Millares [0] 12 2 3 2 2" xfId="2697" xr:uid="{CBC4FF8A-1AA9-42AB-8711-594476883F55}"/>
    <cellStyle name="Millares [0] 12 2 3 3" xfId="2279" xr:uid="{916FB29B-6390-4F75-90F0-25B11A9883DC}"/>
    <cellStyle name="Millares [0] 12 2 4" xfId="1304" xr:uid="{5E1F710E-E440-4C93-89DE-DEFF0156A900}"/>
    <cellStyle name="Millares [0] 12 2 4 2" xfId="2488" xr:uid="{C0030C09-6885-4CF7-87C5-309C94334207}"/>
    <cellStyle name="Millares [0] 12 2 5" xfId="1896" xr:uid="{9DF5EF86-0E69-4421-8410-EE3D58FA1A8C}"/>
    <cellStyle name="Millares [0] 12 3" xfId="403" xr:uid="{1937421F-E474-4514-8BF5-AF1CB9F1524B}"/>
    <cellStyle name="Millares [0] 12 3 2" xfId="851" xr:uid="{E2C612C6-82FE-431A-B480-38B5D231C751}"/>
    <cellStyle name="Millares [0] 12 3 2 2" xfId="1655" xr:uid="{916552B5-4AB1-47E4-96E5-66FB5DCE414F}"/>
    <cellStyle name="Millares [0] 12 3 2 2 2" xfId="2838" xr:uid="{3E362A39-FABB-4450-A923-9FFF65EF9BFA}"/>
    <cellStyle name="Millares [0] 12 3 2 3" xfId="2037" xr:uid="{82B5D0D1-2746-45C7-86AD-B83B4D2A1446}"/>
    <cellStyle name="Millares [0] 12 3 3" xfId="1059" xr:uid="{7F06ED08-53D3-4FFD-BEAD-280A6347ED07}"/>
    <cellStyle name="Millares [0] 12 3 3 2" xfId="1479" xr:uid="{0A527529-BF93-4947-A31E-711D53EC10FB}"/>
    <cellStyle name="Millares [0] 12 3 3 2 2" xfId="2662" xr:uid="{001E6F99-D670-4FBA-85A8-A3BFA0E8550F}"/>
    <cellStyle name="Millares [0] 12 3 3 3" xfId="2244" xr:uid="{71B730AF-4C95-4506-ACB5-E5EEB3394968}"/>
    <cellStyle name="Millares [0] 12 3 4" xfId="1269" xr:uid="{60139A33-2FC1-454B-8D3E-F8715EDFCA15}"/>
    <cellStyle name="Millares [0] 12 3 4 2" xfId="2453" xr:uid="{CA109A34-0AA4-4087-A5CD-B08DDC598448}"/>
    <cellStyle name="Millares [0] 12 3 5" xfId="1861" xr:uid="{DBEF77F0-839B-4C98-94A7-387AC2927825}"/>
    <cellStyle name="Millares [0] 12 4" xfId="765" xr:uid="{F3F688DD-3A75-4637-BCDB-3721FC44BDD3}"/>
    <cellStyle name="Millares [0] 12 4 2" xfId="879" xr:uid="{117B5062-E386-4BF7-8729-21EDA7093989}"/>
    <cellStyle name="Millares [0] 12 4 2 2" xfId="1683" xr:uid="{902898BD-BA00-4000-94C7-3F36FDAF7AD0}"/>
    <cellStyle name="Millares [0] 12 4 2 2 2" xfId="2866" xr:uid="{AD51C8F2-112B-4B13-ACDB-656D8F6B4ECD}"/>
    <cellStyle name="Millares [0] 12 4 2 3" xfId="2065" xr:uid="{0BA9C648-47AD-4DA4-9AD1-A7D2EAB18DBE}"/>
    <cellStyle name="Millares [0] 12 4 3" xfId="1569" xr:uid="{8A2D2FC3-1BB4-4295-8653-0F0343BEF03B}"/>
    <cellStyle name="Millares [0] 12 4 3 2" xfId="2752" xr:uid="{56D1D353-2176-4732-9461-94B91D18ADC1}"/>
    <cellStyle name="Millares [0] 12 4 4" xfId="1951" xr:uid="{58EC8BBF-65D5-46F9-8F31-5018049812F3}"/>
    <cellStyle name="Millares [0] 12 5" xfId="907" xr:uid="{7B67FE4F-D20C-4C9A-ACE1-FDF5CD3F5858}"/>
    <cellStyle name="Millares [0] 12 5 2" xfId="1711" xr:uid="{76E7032A-FD52-4E79-9206-8A93C39D0244}"/>
    <cellStyle name="Millares [0] 12 5 2 2" xfId="2894" xr:uid="{8BF3042D-8AB4-4DCC-8B0F-6838D31384B5}"/>
    <cellStyle name="Millares [0] 12 5 3" xfId="2093" xr:uid="{D88202B9-D661-45B5-B88B-202914FC3F40}"/>
    <cellStyle name="Millares [0] 12 6" xfId="795" xr:uid="{1359583B-E3AB-4A09-B62B-B980B227727A}"/>
    <cellStyle name="Millares [0] 12 6 2" xfId="1599" xr:uid="{F7E9584E-6388-4270-917E-7F84B9AB251B}"/>
    <cellStyle name="Millares [0] 12 6 2 2" xfId="2782" xr:uid="{C9E92452-2EE3-4087-B68A-2D5AAF48B45C}"/>
    <cellStyle name="Millares [0] 12 6 3" xfId="1981" xr:uid="{937F9522-54E4-4F99-8E0C-436B8DC632AD}"/>
    <cellStyle name="Millares [0] 12 7" xfId="922" xr:uid="{20788556-BA53-4D43-ACCA-94A2858B2660}"/>
    <cellStyle name="Millares [0] 12 7 2" xfId="1342" xr:uid="{FD50C20D-66ED-40A0-B195-F98E02310E5D}"/>
    <cellStyle name="Millares [0] 12 7 2 2" xfId="2526" xr:uid="{53F209CA-2CEC-45B1-BAD9-F0F104AF8120}"/>
    <cellStyle name="Millares [0] 12 7 3" xfId="2108" xr:uid="{9181346F-8657-4129-A7A0-E0DDD71D4E9E}"/>
    <cellStyle name="Millares [0] 12 8" xfId="1132" xr:uid="{AE853F25-A593-4BD1-9BE3-19B90D29103B}"/>
    <cellStyle name="Millares [0] 12 8 2" xfId="2317" xr:uid="{02C7F459-CAA4-4315-97BB-656DDB37B408}"/>
    <cellStyle name="Millares [0] 12 9" xfId="1725" xr:uid="{424A184E-287B-45D7-9ECA-6ADDD0321DDA}"/>
    <cellStyle name="Millares [0] 13" xfId="224" xr:uid="{CA8CCFB0-9790-4D65-B5F8-BD199CC0DF66}"/>
    <cellStyle name="Millares [0] 13 2" xfId="655" xr:uid="{815BA153-BB6B-4C85-B842-6E57EEDECBEC}"/>
    <cellStyle name="Millares [0] 13 2 2" xfId="825" xr:uid="{FDC98826-627E-47CA-BEA3-996147A5BBC7}"/>
    <cellStyle name="Millares [0] 13 2 2 2" xfId="1629" xr:uid="{2F95EB13-2CE6-4DB1-A382-2CDCE8FB170D}"/>
    <cellStyle name="Millares [0] 13 2 2 2 2" xfId="2812" xr:uid="{DE914CB2-93A3-4659-AD02-F9FD1A869826}"/>
    <cellStyle name="Millares [0] 13 2 2 3" xfId="2011" xr:uid="{BD214F52-E4C2-426B-AB84-29CEB9B8C4CA}"/>
    <cellStyle name="Millares [0] 13 2 3" xfId="1095" xr:uid="{04EB88C0-CE4B-4587-A6DF-5350C421C9DE}"/>
    <cellStyle name="Millares [0] 13 2 3 2" xfId="1515" xr:uid="{AAE27DB9-1561-4482-920C-F2777477A5A7}"/>
    <cellStyle name="Millares [0] 13 2 3 2 2" xfId="2698" xr:uid="{990D9E36-D123-4247-93E9-781BEF71A0E7}"/>
    <cellStyle name="Millares [0] 13 2 3 3" xfId="2280" xr:uid="{216E70ED-1B94-4370-82C3-F0A65FFCA7FA}"/>
    <cellStyle name="Millares [0] 13 2 4" xfId="1305" xr:uid="{5F50FB70-E5F1-41AA-ACEA-9B1723B1C224}"/>
    <cellStyle name="Millares [0] 13 2 4 2" xfId="2489" xr:uid="{59DBC310-E24D-4A6A-BBF6-11BFDAEE4728}"/>
    <cellStyle name="Millares [0] 13 2 5" xfId="1897" xr:uid="{04650310-8B1A-4C11-9188-99667D2A5FAA}"/>
    <cellStyle name="Millares [0] 13 3" xfId="408" xr:uid="{CD4226A8-9082-43D0-A8A7-E418B339DD01}"/>
    <cellStyle name="Millares [0] 13 3 2" xfId="853" xr:uid="{97C01A79-985D-414B-9F7D-098A2F8AF178}"/>
    <cellStyle name="Millares [0] 13 3 2 2" xfId="1657" xr:uid="{6478F909-2897-4E68-89F0-93732641FB41}"/>
    <cellStyle name="Millares [0] 13 3 2 2 2" xfId="2840" xr:uid="{2009CBFA-9044-4855-8EB2-55F896A461A1}"/>
    <cellStyle name="Millares [0] 13 3 2 3" xfId="2039" xr:uid="{30CAD4B1-2763-44CA-B078-10FFE1064AF6}"/>
    <cellStyle name="Millares [0] 13 3 3" xfId="1060" xr:uid="{879997BD-C33F-4F94-905E-9D78A5BF5C74}"/>
    <cellStyle name="Millares [0] 13 3 3 2" xfId="1480" xr:uid="{E7760508-E0CE-436E-9C1A-FE28C3EA945B}"/>
    <cellStyle name="Millares [0] 13 3 3 2 2" xfId="2663" xr:uid="{7B1D9E17-7CB5-4D33-8899-E9DD4F9C8221}"/>
    <cellStyle name="Millares [0] 13 3 3 3" xfId="2245" xr:uid="{069FD1D0-603F-4DE5-BF93-3613D2111A95}"/>
    <cellStyle name="Millares [0] 13 3 4" xfId="1270" xr:uid="{381918E4-DBE8-488E-981F-BB6AD2650C5A}"/>
    <cellStyle name="Millares [0] 13 3 4 2" xfId="2454" xr:uid="{9A76C274-72E6-40C6-8DCD-EDB33F0607F9}"/>
    <cellStyle name="Millares [0] 13 3 5" xfId="1862" xr:uid="{59C5468E-F874-49DE-8AAD-D3166EE5A92D}"/>
    <cellStyle name="Millares [0] 13 4" xfId="766" xr:uid="{0D5462BD-370A-475F-B571-E249D49808F9}"/>
    <cellStyle name="Millares [0] 13 4 2" xfId="881" xr:uid="{AB031B74-8D50-4F8F-A989-D6D8B7DE5109}"/>
    <cellStyle name="Millares [0] 13 4 2 2" xfId="1685" xr:uid="{D508C188-B76B-4AFF-A35B-40FA98722B53}"/>
    <cellStyle name="Millares [0] 13 4 2 2 2" xfId="2868" xr:uid="{7F6D6FF0-3CCE-416A-9EA2-0D76D84D5AF4}"/>
    <cellStyle name="Millares [0] 13 4 2 3" xfId="2067" xr:uid="{DF59CBF3-67A2-491B-8DFD-561570002443}"/>
    <cellStyle name="Millares [0] 13 4 3" xfId="1570" xr:uid="{3A129F9C-FA76-4774-8A4F-B52C6E3300E7}"/>
    <cellStyle name="Millares [0] 13 4 3 2" xfId="2753" xr:uid="{05A8A4CE-5F4A-4D20-9887-E27A3C5E2832}"/>
    <cellStyle name="Millares [0] 13 4 4" xfId="1952" xr:uid="{1EFF4550-51E4-48BB-A209-6C1A9F748035}"/>
    <cellStyle name="Millares [0] 13 5" xfId="909" xr:uid="{82D68C0D-383A-4DC8-AB34-B0600EA445CE}"/>
    <cellStyle name="Millares [0] 13 5 2" xfId="1713" xr:uid="{DC9017C3-CA1C-4A1E-9EC4-8C905F7B095D}"/>
    <cellStyle name="Millares [0] 13 5 2 2" xfId="2896" xr:uid="{C23D5A39-2429-46A6-9347-0D58154F4AE6}"/>
    <cellStyle name="Millares [0] 13 5 3" xfId="2095" xr:uid="{9CD09C8F-6B60-4843-B404-BC227F5F3B5C}"/>
    <cellStyle name="Millares [0] 13 6" xfId="797" xr:uid="{8FAD0ABD-44D5-45EE-A227-113AE0380DFF}"/>
    <cellStyle name="Millares [0] 13 6 2" xfId="1601" xr:uid="{14FA1878-E3C2-42D9-B249-215BFE255597}"/>
    <cellStyle name="Millares [0] 13 6 2 2" xfId="2784" xr:uid="{8792FCC2-09A0-4392-AB1A-267C17C03A61}"/>
    <cellStyle name="Millares [0] 13 6 3" xfId="1983" xr:uid="{742B21D9-767D-4766-8C9C-696213548A2D}"/>
    <cellStyle name="Millares [0] 13 7" xfId="1026" xr:uid="{03D84865-F786-429C-A667-64CD9271B2F3}"/>
    <cellStyle name="Millares [0] 13 7 2" xfId="1446" xr:uid="{36DAC0AD-10BB-4C9A-9435-E5210F9A8E95}"/>
    <cellStyle name="Millares [0] 13 7 2 2" xfId="2630" xr:uid="{9D91AB47-CCC4-49BA-B736-6B7705DC179C}"/>
    <cellStyle name="Millares [0] 13 7 3" xfId="2212" xr:uid="{51661FF3-580B-4CAF-86DA-9B3BC44851BF}"/>
    <cellStyle name="Millares [0] 13 8" xfId="1236" xr:uid="{F5B90EE1-3343-46D4-A96D-2915D6EFA978}"/>
    <cellStyle name="Millares [0] 13 8 2" xfId="2421" xr:uid="{342AD356-F40E-40E9-BDB6-EA7A8565744D}"/>
    <cellStyle name="Millares [0] 13 9" xfId="1829" xr:uid="{D5C2D5A7-30E8-4E29-B5F0-524DA8E58A5F}"/>
    <cellStyle name="Millares [0] 14" xfId="61" xr:uid="{DD37AB62-8369-4A26-A238-129480FD4970}"/>
    <cellStyle name="Millares [0] 14 2" xfId="467" xr:uid="{02F42122-68AB-4AEB-A427-AF3AC9C91063}"/>
    <cellStyle name="Millares [0] 14 2 2" xfId="827" xr:uid="{B02173B4-245D-4B3A-B95E-55F7775522AA}"/>
    <cellStyle name="Millares [0] 14 2 2 2" xfId="1631" xr:uid="{7FCF8632-3EF7-40E8-BFF2-B6F030573C8C}"/>
    <cellStyle name="Millares [0] 14 2 2 2 2" xfId="2814" xr:uid="{DCA09317-C268-4B15-B1FF-29713EDF0686}"/>
    <cellStyle name="Millares [0] 14 2 2 3" xfId="2013" xr:uid="{CB59D3FF-EEF1-4AFC-8FE9-4BE783E45E05}"/>
    <cellStyle name="Millares [0] 14 2 3" xfId="1066" xr:uid="{D48FEFE5-8A9A-4F73-935F-FE6440B4F0F7}"/>
    <cellStyle name="Millares [0] 14 2 3 2" xfId="1486" xr:uid="{8843E743-8B21-4177-A969-7DB186DD84A8}"/>
    <cellStyle name="Millares [0] 14 2 3 2 2" xfId="2669" xr:uid="{57F9C347-2F87-4E7B-8492-2FA268EF6864}"/>
    <cellStyle name="Millares [0] 14 2 3 3" xfId="2251" xr:uid="{1B6B3A0F-01D2-4DDE-BC6B-74B977AEF267}"/>
    <cellStyle name="Millares [0] 14 2 4" xfId="1276" xr:uid="{49B67559-B497-4239-9ACE-12E47871B0A8}"/>
    <cellStyle name="Millares [0] 14 2 4 2" xfId="2460" xr:uid="{6E8ADBF6-E981-4416-BFC9-9340EB32BCAA}"/>
    <cellStyle name="Millares [0] 14 2 5" xfId="1868" xr:uid="{99503919-5965-4FCE-BCB2-6979D8E86C1A}"/>
    <cellStyle name="Millares [0] 14 3" xfId="855" xr:uid="{B2A4DEAE-86AA-4EF3-A832-4A7AB98A00F3}"/>
    <cellStyle name="Millares [0] 14 3 2" xfId="1659" xr:uid="{8337AF2A-6EDF-4BF6-9882-ED3728D9A51E}"/>
    <cellStyle name="Millares [0] 14 3 2 2" xfId="2842" xr:uid="{080D8C31-C96E-48E0-8BAD-8EA2D4EA1BE9}"/>
    <cellStyle name="Millares [0] 14 3 3" xfId="2041" xr:uid="{3F8AFB92-ECA3-4FF3-A563-DEAAE4705988}"/>
    <cellStyle name="Millares [0] 14 4" xfId="883" xr:uid="{EA3C769F-90E4-4B91-81F5-836A6729B1EC}"/>
    <cellStyle name="Millares [0] 14 4 2" xfId="1687" xr:uid="{ED3F5BD0-D143-4519-9153-79E7B01B6743}"/>
    <cellStyle name="Millares [0] 14 4 2 2" xfId="2870" xr:uid="{E32C4449-DA0D-49A4-B705-D7A92CCBC509}"/>
    <cellStyle name="Millares [0] 14 4 3" xfId="2069" xr:uid="{03D624A8-DB62-458F-8F27-95D4AD031099}"/>
    <cellStyle name="Millares [0] 14 5" xfId="911" xr:uid="{AEE01010-772D-4C58-B2F2-63E51B1FBCCD}"/>
    <cellStyle name="Millares [0] 14 5 2" xfId="1715" xr:uid="{9846CA94-5B66-49BE-AA30-535BF42D9A16}"/>
    <cellStyle name="Millares [0] 14 5 2 2" xfId="2898" xr:uid="{7CFD161A-C20D-4CF0-A24B-8C262B7CDFF4}"/>
    <cellStyle name="Millares [0] 14 5 3" xfId="2097" xr:uid="{7047E2E1-3A5A-460D-9976-8598796DF7F9}"/>
    <cellStyle name="Millares [0] 14 6" xfId="799" xr:uid="{A43DA862-264D-4AE0-8AEA-9465E84D83EA}"/>
    <cellStyle name="Millares [0] 14 6 2" xfId="1603" xr:uid="{CEEBD840-58E5-42A2-8EB7-E9588A40C9DE}"/>
    <cellStyle name="Millares [0] 14 6 2 2" xfId="2786" xr:uid="{C7C7ED36-3EFA-48DD-89A2-85CB4F72312E}"/>
    <cellStyle name="Millares [0] 14 6 3" xfId="1985" xr:uid="{C586F516-94F7-4511-BA6A-1F2337330067}"/>
    <cellStyle name="Millares [0] 14 7" xfId="918" xr:uid="{182DDE23-AC4B-49F8-95C4-4A664C82A8A5}"/>
    <cellStyle name="Millares [0] 14 7 2" xfId="1338" xr:uid="{ADDDB413-EA56-4175-A4A4-B51F7D3B3012}"/>
    <cellStyle name="Millares [0] 14 7 2 2" xfId="2522" xr:uid="{9864F617-84D0-4F4B-9C15-6FC9FD8268C8}"/>
    <cellStyle name="Millares [0] 14 7 3" xfId="2104" xr:uid="{B16FFBCE-0BBB-4AAF-B28C-5630CDC4BE00}"/>
    <cellStyle name="Millares [0] 14 8" xfId="1128" xr:uid="{14D31C2D-3484-4425-820D-8D45F10654FD}"/>
    <cellStyle name="Millares [0] 14 8 2" xfId="2313" xr:uid="{D863CA0B-44FD-48CA-BE31-94EE4CCF3D4D}"/>
    <cellStyle name="Millares [0] 14 9" xfId="1721" xr:uid="{484E9E6E-9ED8-4E86-AFF1-2ADDBADFDA13}"/>
    <cellStyle name="Millares [0] 15" xfId="468" xr:uid="{89385044-1E34-47DB-8BA1-109B256B004F}"/>
    <cellStyle name="Millares [0] 15 2" xfId="780" xr:uid="{4FF4AA63-4F77-4304-BB7D-5EBA6B06BC24}"/>
    <cellStyle name="Millares [0] 15 2 2" xfId="1584" xr:uid="{8F30A450-B37E-4DF8-A843-D1BFAFDA98BF}"/>
    <cellStyle name="Millares [0] 15 2 2 2" xfId="2767" xr:uid="{7E6D0767-B456-4C07-A6A8-ECAA444917A3}"/>
    <cellStyle name="Millares [0] 15 2 3" xfId="1966" xr:uid="{23CAD39A-4BB5-4B21-AFB8-E2B765E5D36A}"/>
    <cellStyle name="Millares [0] 15 3" xfId="1067" xr:uid="{D7DF748E-AFB3-41DD-9AD3-E26797855448}"/>
    <cellStyle name="Millares [0] 15 3 2" xfId="1487" xr:uid="{057CA875-E9F7-4295-8DC5-D6AEF58255EC}"/>
    <cellStyle name="Millares [0] 15 3 2 2" xfId="2670" xr:uid="{715F9246-668C-498D-93B6-55B81625FDF6}"/>
    <cellStyle name="Millares [0] 15 3 3" xfId="2252" xr:uid="{E56D9FC1-9E61-4F31-8D12-161B036F4EA8}"/>
    <cellStyle name="Millares [0] 15 4" xfId="1277" xr:uid="{13C7380F-7D69-4F97-97E2-C27ECDAFF78F}"/>
    <cellStyle name="Millares [0] 15 4 2" xfId="2461" xr:uid="{9EF63C88-E7CC-46C3-8463-88D1B2716395}"/>
    <cellStyle name="Millares [0] 15 5" xfId="1869" xr:uid="{BC09A06F-98DA-4437-8B4C-40D5A1512EBB}"/>
    <cellStyle name="Millares [0] 16" xfId="723" xr:uid="{53500B8A-574D-490E-809E-682DFA4DA434}"/>
    <cellStyle name="Millares [0] 16 2" xfId="808" xr:uid="{42E0962D-9B53-4F85-821B-5D344C7428D5}"/>
    <cellStyle name="Millares [0] 16 2 2" xfId="1612" xr:uid="{C1EA8210-C667-449B-B067-9A8B14B60B40}"/>
    <cellStyle name="Millares [0] 16 2 2 2" xfId="2795" xr:uid="{42FC20A0-3BC9-401D-9F88-AC31F9B27CF4}"/>
    <cellStyle name="Millares [0] 16 2 3" xfId="1994" xr:uid="{476DDAE5-DBB7-46CE-90B6-030160B5B8C4}"/>
    <cellStyle name="Millares [0] 16 3" xfId="1113" xr:uid="{AC40D7B5-7E85-4CEF-94E3-E79912C1E407}"/>
    <cellStyle name="Millares [0] 16 3 2" xfId="1533" xr:uid="{52BB5571-ED63-4A05-AF23-DB6F241C5ACC}"/>
    <cellStyle name="Millares [0] 16 3 2 2" xfId="2716" xr:uid="{754E5B00-09D3-4D20-94DC-DEB1D6C9B75E}"/>
    <cellStyle name="Millares [0] 16 3 3" xfId="2298" xr:uid="{ECE664E6-8BC1-488D-8BBC-BB53FF042108}"/>
    <cellStyle name="Millares [0] 16 4" xfId="1323" xr:uid="{7187EAD8-A349-4C06-8F15-C2D22DDA2ED4}"/>
    <cellStyle name="Millares [0] 16 4 2" xfId="2507" xr:uid="{3A032258-91CB-438C-A7C0-483F4E535E89}"/>
    <cellStyle name="Millares [0] 16 5" xfId="1915" xr:uid="{2A77CBF2-7197-4F8C-A222-17AE8371B9F5}"/>
    <cellStyle name="Millares [0] 17" xfId="836" xr:uid="{BBC148DD-5F4E-448C-B831-C950139252AA}"/>
    <cellStyle name="Millares [0] 17 2" xfId="1640" xr:uid="{E2CD11E5-5E87-49C2-8E8F-05C1911D8004}"/>
    <cellStyle name="Millares [0] 17 2 2" xfId="2823" xr:uid="{0DC45BFE-64F9-49D9-BD5E-6FDF07083545}"/>
    <cellStyle name="Millares [0] 17 3" xfId="2022" xr:uid="{5EEB3E82-6293-4D36-A66E-EA86F96C1DC2}"/>
    <cellStyle name="Millares [0] 18" xfId="864" xr:uid="{0A6F3D69-AE35-45CD-8EE1-6BD81ECFD644}"/>
    <cellStyle name="Millares [0] 18 2" xfId="1668" xr:uid="{A275019F-558A-408C-A961-90E7EB5C4198}"/>
    <cellStyle name="Millares [0] 18 2 2" xfId="2851" xr:uid="{E97BD4A2-235A-4A74-A92A-3C3AD1FE95B5}"/>
    <cellStyle name="Millares [0] 18 3" xfId="2050" xr:uid="{B93CE261-FC7C-4850-AB1D-1A4207361713}"/>
    <cellStyle name="Millares [0] 19" xfId="892" xr:uid="{F344354E-DF16-408A-8CAD-469F1602D2E4}"/>
    <cellStyle name="Millares [0] 19 2" xfId="1696" xr:uid="{DE25C206-783B-4007-B699-E3994C15554B}"/>
    <cellStyle name="Millares [0] 19 2 2" xfId="2879" xr:uid="{510BA7D0-CC2A-4C81-A75A-EF8916DE10B2}"/>
    <cellStyle name="Millares [0] 19 3" xfId="2078" xr:uid="{F10D092D-02AA-48DF-B9DC-F20413AD108E}"/>
    <cellStyle name="Millares [0] 2" xfId="45" xr:uid="{00000000-0005-0000-0000-000028000000}"/>
    <cellStyle name="Millares [0] 2 10" xfId="724" xr:uid="{B7E9565B-134A-4B6B-87EC-043C5D72ABE9}"/>
    <cellStyle name="Millares [0] 2 10 2" xfId="1114" xr:uid="{043E956E-47FB-4186-9678-4DB008309423}"/>
    <cellStyle name="Millares [0] 2 10 2 2" xfId="1534" xr:uid="{D29A5E64-A3FD-44F0-930C-51560B78EE7C}"/>
    <cellStyle name="Millares [0] 2 10 2 2 2" xfId="2717" xr:uid="{560A67AC-ECEB-43E6-9A0D-330F5200C125}"/>
    <cellStyle name="Millares [0] 2 10 2 3" xfId="2299" xr:uid="{6B0F4ABD-54BD-4884-AA6D-B1DE1BE02674}"/>
    <cellStyle name="Millares [0] 2 10 3" xfId="1324" xr:uid="{1C47051B-C03F-4590-9374-47D0DA255726}"/>
    <cellStyle name="Millares [0] 2 10 3 2" xfId="2508" xr:uid="{CF4854C1-D986-49B6-A279-F1E3863DDB87}"/>
    <cellStyle name="Millares [0] 2 10 4" xfId="1916" xr:uid="{94F5BBB0-EAF6-4CAF-A65F-D0315A646609}"/>
    <cellStyle name="Millares [0] 2 11" xfId="741" xr:uid="{25C96BA0-D39C-48DC-8756-7A5A6A12B6BB}"/>
    <cellStyle name="Millares [0] 2 11 2" xfId="1545" xr:uid="{56C9AFF9-1EEB-45BE-9C38-41B44DEB642C}"/>
    <cellStyle name="Millares [0] 2 11 2 2" xfId="2728" xr:uid="{2E5C01D9-152B-4EEA-ABC3-D62F868742A9}"/>
    <cellStyle name="Millares [0] 2 11 3" xfId="1927" xr:uid="{72BB3F4E-94E0-4EAF-B873-4B754BB4D240}"/>
    <cellStyle name="Millares [0] 2 12" xfId="773" xr:uid="{F95E064F-6CDE-4DCE-B714-0056A64F2D9E}"/>
    <cellStyle name="Millares [0] 2 12 2" xfId="1577" xr:uid="{067A8D2D-94D4-4AE3-9121-54A21B30177E}"/>
    <cellStyle name="Millares [0] 2 12 2 2" xfId="2760" xr:uid="{D89C81DC-64D5-48D2-9988-8A5DC61CA170}"/>
    <cellStyle name="Millares [0] 2 12 3" xfId="1959" xr:uid="{86C4F8FC-D3DC-4600-B2E6-8B8658D225A2}"/>
    <cellStyle name="Millares [0] 2 2" xfId="54" xr:uid="{00000000-0005-0000-0000-000029000000}"/>
    <cellStyle name="Millares [0] 2 2 10" xfId="744" xr:uid="{063AC84A-EEB3-4177-88C1-4C3B6F3F1F60}"/>
    <cellStyle name="Millares [0] 2 2 10 2" xfId="824" xr:uid="{011BF80C-67D4-44D0-8847-BBC1380DD692}"/>
    <cellStyle name="Millares [0] 2 2 10 2 2" xfId="1628" xr:uid="{72756949-59CF-49FD-9005-B1CE38EA41E2}"/>
    <cellStyle name="Millares [0] 2 2 10 2 2 2" xfId="2811" xr:uid="{0CBFB544-7B90-4F24-80C3-A3FDFD626AF0}"/>
    <cellStyle name="Millares [0] 2 2 10 2 3" xfId="2010" xr:uid="{4F4EF95C-3F56-4AA9-B1D2-EEFA97BE720F}"/>
    <cellStyle name="Millares [0] 2 2 10 3" xfId="852" xr:uid="{7A8A4E79-AB18-43A3-A93D-8861A20252D2}"/>
    <cellStyle name="Millares [0] 2 2 10 3 2" xfId="1656" xr:uid="{0C11FF03-0945-4C5D-A1AB-B2CFE3C66791}"/>
    <cellStyle name="Millares [0] 2 2 10 3 2 2" xfId="2839" xr:uid="{E55A4973-6FD7-4DAF-A7CB-B19702F5CC1F}"/>
    <cellStyle name="Millares [0] 2 2 10 3 3" xfId="2038" xr:uid="{8BB74674-D899-4BB5-A8BA-70CD03393EE2}"/>
    <cellStyle name="Millares [0] 2 2 10 4" xfId="880" xr:uid="{811B3C02-CBE7-46A6-91E5-646A9833041E}"/>
    <cellStyle name="Millares [0] 2 2 10 4 2" xfId="1684" xr:uid="{0E1B39E7-5AD8-4DF3-A487-50AE8271A533}"/>
    <cellStyle name="Millares [0] 2 2 10 4 2 2" xfId="2867" xr:uid="{BD0D6B3D-8CD8-4FCC-B398-F9EAF07F6939}"/>
    <cellStyle name="Millares [0] 2 2 10 4 3" xfId="2066" xr:uid="{9AE9CC54-3794-488A-A899-4CE0668A5B72}"/>
    <cellStyle name="Millares [0] 2 2 10 5" xfId="908" xr:uid="{A6EDD125-8734-41FC-B1BF-BF498FE45D23}"/>
    <cellStyle name="Millares [0] 2 2 10 5 2" xfId="1712" xr:uid="{AA120634-0DDC-446F-B6BF-2FF6B799C0B6}"/>
    <cellStyle name="Millares [0] 2 2 10 5 2 2" xfId="2895" xr:uid="{F8532302-4E67-4BBB-8369-453894611BF2}"/>
    <cellStyle name="Millares [0] 2 2 10 5 3" xfId="2094" xr:uid="{656032C2-8FE1-41B9-A687-9FC6E09F694C}"/>
    <cellStyle name="Millares [0] 2 2 10 6" xfId="796" xr:uid="{D2AAC400-33F8-4D01-9EAE-7315BABFE91C}"/>
    <cellStyle name="Millares [0] 2 2 10 6 2" xfId="1600" xr:uid="{1744D9ED-E4A8-4466-9275-19EDC3D2941B}"/>
    <cellStyle name="Millares [0] 2 2 10 6 2 2" xfId="2783" xr:uid="{7507F741-80C1-4697-8C94-FFF4B4C97E71}"/>
    <cellStyle name="Millares [0] 2 2 10 6 3" xfId="1982" xr:uid="{9EFDDB2B-1882-4D58-B67C-83CEF814FD6E}"/>
    <cellStyle name="Millares [0] 2 2 10 7" xfId="1548" xr:uid="{E188DFC1-DF74-4A68-A375-5A2FC86737C5}"/>
    <cellStyle name="Millares [0] 2 2 10 7 2" xfId="2731" xr:uid="{75A62759-E5D7-4518-A345-4D95D83ACB8E}"/>
    <cellStyle name="Millares [0] 2 2 10 8" xfId="1930" xr:uid="{5DA1056B-91F4-4FEA-8FDB-667E2AAF8380}"/>
    <cellStyle name="Millares [0] 2 2 11" xfId="798" xr:uid="{B191E4FC-A27E-483B-BBAE-33C542303535}"/>
    <cellStyle name="Millares [0] 2 2 11 2" xfId="826" xr:uid="{83765351-9310-4392-AF98-EA299F24801C}"/>
    <cellStyle name="Millares [0] 2 2 11 2 2" xfId="1630" xr:uid="{C7E4B53B-B1D0-4096-9C6F-8416AF8BBACA}"/>
    <cellStyle name="Millares [0] 2 2 11 2 2 2" xfId="2813" xr:uid="{BAF2696D-8850-4BAD-839F-B654706B296A}"/>
    <cellStyle name="Millares [0] 2 2 11 2 3" xfId="2012" xr:uid="{0769F7A0-349B-479A-89E7-FAE2D4F23C10}"/>
    <cellStyle name="Millares [0] 2 2 11 3" xfId="854" xr:uid="{45722003-DD4A-42D0-B608-68D95FFAD372}"/>
    <cellStyle name="Millares [0] 2 2 11 3 2" xfId="1658" xr:uid="{1CE7811C-DC60-4444-A260-8BB6E1F431DE}"/>
    <cellStyle name="Millares [0] 2 2 11 3 2 2" xfId="2841" xr:uid="{0E68819D-BBBE-4FA1-9295-83A3D0539B44}"/>
    <cellStyle name="Millares [0] 2 2 11 3 3" xfId="2040" xr:uid="{F84A64E7-9D9B-4D03-ACD5-1DA0C4C1826C}"/>
    <cellStyle name="Millares [0] 2 2 11 4" xfId="882" xr:uid="{2AA18F2F-3ED7-403C-A8EC-42B1C492C02A}"/>
    <cellStyle name="Millares [0] 2 2 11 4 2" xfId="1686" xr:uid="{BCCA7061-F670-46C4-B213-F4C005730524}"/>
    <cellStyle name="Millares [0] 2 2 11 4 2 2" xfId="2869" xr:uid="{480B8EC2-6425-4E7D-A147-EAD2E9942C55}"/>
    <cellStyle name="Millares [0] 2 2 11 4 3" xfId="2068" xr:uid="{6EB137E4-F425-4C6C-BDAC-BE39AD418E18}"/>
    <cellStyle name="Millares [0] 2 2 11 5" xfId="910" xr:uid="{81F39FC6-7497-4C8D-BE9B-2CBEDCA485B5}"/>
    <cellStyle name="Millares [0] 2 2 11 5 2" xfId="1714" xr:uid="{6DFA4859-DD9B-40AC-8826-FD318FC5324A}"/>
    <cellStyle name="Millares [0] 2 2 11 5 2 2" xfId="2897" xr:uid="{CEE91109-33C0-4AD9-BC1E-C5D76D30A960}"/>
    <cellStyle name="Millares [0] 2 2 11 5 3" xfId="2096" xr:uid="{409ECCD2-ADC8-42FB-855B-3D1046485DCD}"/>
    <cellStyle name="Millares [0] 2 2 11 6" xfId="1602" xr:uid="{03696BD5-D801-421F-8A7B-3F5D19DAC742}"/>
    <cellStyle name="Millares [0] 2 2 11 6 2" xfId="2785" xr:uid="{97FF924A-0ED5-4A3E-9B90-34AE209C92DB}"/>
    <cellStyle name="Millares [0] 2 2 11 7" xfId="1984" xr:uid="{94DF7BBD-5029-4798-9569-9ECBC14AB24F}"/>
    <cellStyle name="Millares [0] 2 2 12" xfId="800" xr:uid="{0B28206C-A979-4A1D-A57E-DD4F1E35AEA2}"/>
    <cellStyle name="Millares [0] 2 2 12 2" xfId="828" xr:uid="{9730C98F-84A2-4E26-A16D-9A0CC2EF7F39}"/>
    <cellStyle name="Millares [0] 2 2 12 2 2" xfId="1632" xr:uid="{8CE2187C-2A50-4EC7-9239-1E1F5C33BD22}"/>
    <cellStyle name="Millares [0] 2 2 12 2 2 2" xfId="2815" xr:uid="{256236AC-5490-409F-8AD1-28287826DBE1}"/>
    <cellStyle name="Millares [0] 2 2 12 2 3" xfId="2014" xr:uid="{D317AB77-E19F-4DE2-ABC9-3E5879ED579B}"/>
    <cellStyle name="Millares [0] 2 2 12 3" xfId="856" xr:uid="{6A006717-8D18-4A04-BFD6-CDC8BCB6CC4F}"/>
    <cellStyle name="Millares [0] 2 2 12 3 2" xfId="1660" xr:uid="{84274D24-BAF4-4845-8968-A509BC40D7C6}"/>
    <cellStyle name="Millares [0] 2 2 12 3 2 2" xfId="2843" xr:uid="{AFFD27BF-D02A-470E-8500-C2BEC079A5F4}"/>
    <cellStyle name="Millares [0] 2 2 12 3 3" xfId="2042" xr:uid="{65D5ED04-4642-40D3-93CB-7A3B95CE7AB7}"/>
    <cellStyle name="Millares [0] 2 2 12 4" xfId="884" xr:uid="{93395A55-0580-404B-A8CF-B201CFD834A8}"/>
    <cellStyle name="Millares [0] 2 2 12 4 2" xfId="1688" xr:uid="{4BF203B8-560B-4BA3-A9E3-D0074AF7F7DC}"/>
    <cellStyle name="Millares [0] 2 2 12 4 2 2" xfId="2871" xr:uid="{756D5034-2591-4175-8A69-D15210C3D1F7}"/>
    <cellStyle name="Millares [0] 2 2 12 4 3" xfId="2070" xr:uid="{FBD7D0B0-73F3-4E63-8AE7-8898D7935B0E}"/>
    <cellStyle name="Millares [0] 2 2 12 5" xfId="912" xr:uid="{D8D3753D-B640-471D-BD77-42B7EF04832D}"/>
    <cellStyle name="Millares [0] 2 2 12 5 2" xfId="1716" xr:uid="{720A079E-C89C-4DC1-8221-87D8FF5BD925}"/>
    <cellStyle name="Millares [0] 2 2 12 5 2 2" xfId="2899" xr:uid="{CC92BB00-C6D9-4B34-8EE8-ED418C0A375D}"/>
    <cellStyle name="Millares [0] 2 2 12 5 3" xfId="2098" xr:uid="{85A1B78F-04B0-400A-AFC4-CDB06DFF6B9E}"/>
    <cellStyle name="Millares [0] 2 2 12 6" xfId="1604" xr:uid="{30875E28-4F6C-48DE-8163-68759E180FD7}"/>
    <cellStyle name="Millares [0] 2 2 12 6 2" xfId="2787" xr:uid="{2EDDC5FA-ACA4-4A98-94C5-B13876814448}"/>
    <cellStyle name="Millares [0] 2 2 12 7" xfId="1986" xr:uid="{50C4FDD1-A6ED-42F1-BEBC-CDC88FCFEE84}"/>
    <cellStyle name="Millares [0] 2 2 13" xfId="803" xr:uid="{5973B5B6-4FD9-4671-9574-C427F36F29D3}"/>
    <cellStyle name="Millares [0] 2 2 13 2" xfId="1607" xr:uid="{22D9AEE5-BE11-46B6-B6D1-31F102E119B2}"/>
    <cellStyle name="Millares [0] 2 2 13 2 2" xfId="2790" xr:uid="{6D5F118B-6D41-4F75-A3B1-134AB2776782}"/>
    <cellStyle name="Millares [0] 2 2 13 3" xfId="1989" xr:uid="{8CBAEB14-BCCE-4F04-8EA9-F2D94D8A6E0B}"/>
    <cellStyle name="Millares [0] 2 2 14" xfId="831" xr:uid="{2C660849-626C-4D46-B3A0-F1042FA6D586}"/>
    <cellStyle name="Millares [0] 2 2 14 2" xfId="1635" xr:uid="{4B5706D5-4E09-4ABB-99C7-28B6C46F2D56}"/>
    <cellStyle name="Millares [0] 2 2 14 2 2" xfId="2818" xr:uid="{95FB3597-F5FE-4775-99AA-74C1B80C6521}"/>
    <cellStyle name="Millares [0] 2 2 14 3" xfId="2017" xr:uid="{13E30A0B-FB01-4140-820E-215428801471}"/>
    <cellStyle name="Millares [0] 2 2 15" xfId="859" xr:uid="{49D8E9CD-BC85-421C-A3E7-1DDB94E2DD44}"/>
    <cellStyle name="Millares [0] 2 2 15 2" xfId="1663" xr:uid="{38E01B4B-26E2-4110-9BB3-D92A52FD3B26}"/>
    <cellStyle name="Millares [0] 2 2 15 2 2" xfId="2846" xr:uid="{E3E17ECB-E58D-4A55-AD19-5A3C7EA33A52}"/>
    <cellStyle name="Millares [0] 2 2 15 3" xfId="2045" xr:uid="{0EC54391-C663-4816-A5D2-BE2422F16BD8}"/>
    <cellStyle name="Millares [0] 2 2 16" xfId="887" xr:uid="{78A7AAF7-0047-465F-9F26-9BDFADF53419}"/>
    <cellStyle name="Millares [0] 2 2 16 2" xfId="1691" xr:uid="{6D574878-4F25-49CD-914C-3F7F37747704}"/>
    <cellStyle name="Millares [0] 2 2 16 2 2" xfId="2874" xr:uid="{9DEFCD49-F9C5-4D98-9380-33540AFAC2D9}"/>
    <cellStyle name="Millares [0] 2 2 16 3" xfId="2073" xr:uid="{E6A19397-9D06-462C-95C9-7673E6F55458}"/>
    <cellStyle name="Millares [0] 2 2 17" xfId="775" xr:uid="{30969D27-A238-4C06-8464-65EC72A3B968}"/>
    <cellStyle name="Millares [0] 2 2 17 2" xfId="1579" xr:uid="{C9255ACB-536E-4C05-8D44-D662D6DFAE37}"/>
    <cellStyle name="Millares [0] 2 2 17 2 2" xfId="2762" xr:uid="{3F3E1A66-0101-4BFF-A104-E560F395F422}"/>
    <cellStyle name="Millares [0] 2 2 17 3" xfId="1961" xr:uid="{3F237849-B35A-442E-BC20-A1342259689A}"/>
    <cellStyle name="Millares [0] 2 2 18" xfId="915" xr:uid="{32A0A742-99B5-4AC5-8EA1-7E59C3AA86BE}"/>
    <cellStyle name="Millares [0] 2 2 18 2" xfId="1335" xr:uid="{76DC062E-EE64-4F73-A813-C9409E890830}"/>
    <cellStyle name="Millares [0] 2 2 18 2 2" xfId="2519" xr:uid="{CE286372-0CA5-477B-8CE4-A70FAC46E88B}"/>
    <cellStyle name="Millares [0] 2 2 18 3" xfId="2101" xr:uid="{DACDA277-6EBA-45B0-B0B5-9C8458CA4362}"/>
    <cellStyle name="Millares [0] 2 2 19" xfId="1125" xr:uid="{7DE54DDC-1078-4A29-87CD-A7BEBF4A7DAD}"/>
    <cellStyle name="Millares [0] 2 2 19 2" xfId="2310" xr:uid="{AE2522D6-5694-4889-BCE2-C3746590A971}"/>
    <cellStyle name="Millares [0] 2 2 2" xfId="121" xr:uid="{444087E8-D5B6-444C-88A1-E47440159E93}"/>
    <cellStyle name="Millares [0] 2 2 2 10" xfId="1752" xr:uid="{69AA0215-9B40-4BF2-8CC7-35A128BB9719}"/>
    <cellStyle name="Millares [0] 2 2 2 2" xfId="216" xr:uid="{BE4E9EEE-2D70-4CB0-8330-CA43B3E5B5D1}"/>
    <cellStyle name="Millares [0] 2 2 2 2 2" xfId="546" xr:uid="{6C7F1BC3-8791-4D28-BBF9-C4E201B45910}"/>
    <cellStyle name="Millares [0] 2 2 2 2 2 2" xfId="814" xr:uid="{14C2D9FB-004A-4DDB-A44A-D4A80713F5C3}"/>
    <cellStyle name="Millares [0] 2 2 2 2 2 2 2" xfId="1618" xr:uid="{238ADEE6-0439-4E88-B41E-E2D56EECE7E4}"/>
    <cellStyle name="Millares [0] 2 2 2 2 2 2 2 2" xfId="2801" xr:uid="{8865ECAC-D394-4DC9-B976-0C99C2BB5A9C}"/>
    <cellStyle name="Millares [0] 2 2 2 2 2 2 3" xfId="2000" xr:uid="{18A85B11-ABF9-4903-9F3B-C408198274D7}"/>
    <cellStyle name="Millares [0] 2 2 2 2 2 3" xfId="1079" xr:uid="{A5B19255-3647-4A6F-AE5A-1511DFB2059C}"/>
    <cellStyle name="Millares [0] 2 2 2 2 2 3 2" xfId="1499" xr:uid="{F48A6BE6-9E76-4697-9258-81F7E40DCE8C}"/>
    <cellStyle name="Millares [0] 2 2 2 2 2 3 2 2" xfId="2682" xr:uid="{C6EED811-51C8-445A-B78F-947B427D4E00}"/>
    <cellStyle name="Millares [0] 2 2 2 2 2 3 3" xfId="2264" xr:uid="{28850EAB-AF68-438C-A4F6-E217DDF8038E}"/>
    <cellStyle name="Millares [0] 2 2 2 2 2 4" xfId="1289" xr:uid="{458ED3F0-123D-404E-889F-60AD31AD0EBA}"/>
    <cellStyle name="Millares [0] 2 2 2 2 2 4 2" xfId="2473" xr:uid="{932E2B0F-8B2C-4A37-940E-5F20648250A6}"/>
    <cellStyle name="Millares [0] 2 2 2 2 2 5" xfId="1881" xr:uid="{83642FF5-E123-46CA-A861-145B9E8DCEDE}"/>
    <cellStyle name="Millares [0] 2 2 2 2 3" xfId="842" xr:uid="{F75A0F81-FF67-4006-84EA-80747AE2B936}"/>
    <cellStyle name="Millares [0] 2 2 2 2 3 2" xfId="1646" xr:uid="{708DE185-467F-436F-8AF5-740E70939991}"/>
    <cellStyle name="Millares [0] 2 2 2 2 3 2 2" xfId="2829" xr:uid="{F31F67A6-2747-4472-9A58-740434437008}"/>
    <cellStyle name="Millares [0] 2 2 2 2 3 3" xfId="2028" xr:uid="{347F1B81-224B-46FB-895E-E5B03A027B98}"/>
    <cellStyle name="Millares [0] 2 2 2 2 4" xfId="870" xr:uid="{F0370672-DA2C-4D8E-8FEB-A28A1B78CF75}"/>
    <cellStyle name="Millares [0] 2 2 2 2 4 2" xfId="1674" xr:uid="{4AB49E01-768E-4319-9857-3746FF4194B6}"/>
    <cellStyle name="Millares [0] 2 2 2 2 4 2 2" xfId="2857" xr:uid="{A943218F-74E9-4C46-975C-DC60121C56AF}"/>
    <cellStyle name="Millares [0] 2 2 2 2 4 3" xfId="2056" xr:uid="{6E7DD4A4-1E00-41BD-BDD7-D211334F8B44}"/>
    <cellStyle name="Millares [0] 2 2 2 2 5" xfId="898" xr:uid="{64C83A62-91F1-43F2-B4CE-708044B5A5F0}"/>
    <cellStyle name="Millares [0] 2 2 2 2 5 2" xfId="1702" xr:uid="{4DFCA1A7-AB8F-4346-8F17-1C8964BE83D5}"/>
    <cellStyle name="Millares [0] 2 2 2 2 5 2 2" xfId="2885" xr:uid="{40546749-BC73-43CB-9781-CF23691D76DE}"/>
    <cellStyle name="Millares [0] 2 2 2 2 5 3" xfId="2084" xr:uid="{EB8934CB-BD75-4B08-ADF8-60F94AF0D578}"/>
    <cellStyle name="Millares [0] 2 2 2 2 6" xfId="786" xr:uid="{4649A9CF-2728-49B4-ACA5-D5B599FFCD38}"/>
    <cellStyle name="Millares [0] 2 2 2 2 6 2" xfId="1590" xr:uid="{ACDAC8BE-3C99-4D36-B7C6-C3AEF2C5FAEB}"/>
    <cellStyle name="Millares [0] 2 2 2 2 6 2 2" xfId="2773" xr:uid="{E480D0F0-0244-4641-B994-A990BC2690DE}"/>
    <cellStyle name="Millares [0] 2 2 2 2 6 3" xfId="1972" xr:uid="{0C463755-C052-440E-9BBD-16759BF2D382}"/>
    <cellStyle name="Millares [0] 2 2 2 2 7" xfId="1018" xr:uid="{C2D08508-DB54-4402-8E16-87C73C800BE6}"/>
    <cellStyle name="Millares [0] 2 2 2 2 7 2" xfId="1438" xr:uid="{2D23AF5D-F4D3-403E-AC8D-946C89DF0458}"/>
    <cellStyle name="Millares [0] 2 2 2 2 7 2 2" xfId="2622" xr:uid="{6922B573-6A28-475D-81BC-2209604831E6}"/>
    <cellStyle name="Millares [0] 2 2 2 2 7 3" xfId="2204" xr:uid="{F3FA08C6-732C-46A8-9588-D88C4597A66B}"/>
    <cellStyle name="Millares [0] 2 2 2 2 8" xfId="1228" xr:uid="{4B230075-8C10-44A8-A05A-13C82427E6D7}"/>
    <cellStyle name="Millares [0] 2 2 2 2 8 2" xfId="2413" xr:uid="{35FE4533-F1B5-4794-96DA-A222AA68F497}"/>
    <cellStyle name="Millares [0] 2 2 2 2 9" xfId="1821" xr:uid="{7A44CF85-80D3-4229-8C64-E581B7CA82CC}"/>
    <cellStyle name="Millares [0] 2 2 2 3" xfId="169" xr:uid="{941AE9FF-8DB4-421F-9B0A-C7296D229288}"/>
    <cellStyle name="Millares [0] 2 2 2 3 2" xfId="805" xr:uid="{1544CD0D-E83E-4D68-8184-641CBFF26249}"/>
    <cellStyle name="Millares [0] 2 2 2 3 2 2" xfId="1609" xr:uid="{CDAC3128-93A7-4148-91F1-9E6001784CED}"/>
    <cellStyle name="Millares [0] 2 2 2 3 2 2 2" xfId="2792" xr:uid="{F96C00A7-2CCE-4C33-8EAA-089C505872C2}"/>
    <cellStyle name="Millares [0] 2 2 2 3 2 3" xfId="1991" xr:uid="{9C7CBFCB-10DD-4A30-AB10-F2C09ED9FBFE}"/>
    <cellStyle name="Millares [0] 2 2 2 3 3" xfId="976" xr:uid="{3250D3EC-32F8-4BB4-B97C-B853CCA8D8FC}"/>
    <cellStyle name="Millares [0] 2 2 2 3 3 2" xfId="1396" xr:uid="{37BADA71-6A09-4887-B00F-E4A537E20E26}"/>
    <cellStyle name="Millares [0] 2 2 2 3 3 2 2" xfId="2580" xr:uid="{58CC4D36-E2E3-414C-90C3-02CF3FA96462}"/>
    <cellStyle name="Millares [0] 2 2 2 3 3 3" xfId="2162" xr:uid="{E188144A-7BC9-4ECD-A06B-81EC73F9ED0F}"/>
    <cellStyle name="Millares [0] 2 2 2 3 4" xfId="1186" xr:uid="{A6663CA4-B05D-4404-AF14-EF4F86241326}"/>
    <cellStyle name="Millares [0] 2 2 2 3 4 2" xfId="2371" xr:uid="{D0B3F05C-A80F-4E6A-8E17-AF798F87488B}"/>
    <cellStyle name="Millares [0] 2 2 2 3 5" xfId="1779" xr:uid="{503C4D5B-5EBE-4177-B90E-86BE94CAA93D}"/>
    <cellStyle name="Millares [0] 2 2 2 4" xfId="299" xr:uid="{A32DBCF2-396F-49D7-A65B-A29969E94391}"/>
    <cellStyle name="Millares [0] 2 2 2 4 2" xfId="833" xr:uid="{8635A843-F3FA-42F3-95FD-38BA24BDFDE2}"/>
    <cellStyle name="Millares [0] 2 2 2 4 2 2" xfId="1637" xr:uid="{85BC3A64-8515-4A72-9D0D-106EC39E4F66}"/>
    <cellStyle name="Millares [0] 2 2 2 4 2 2 2" xfId="2820" xr:uid="{546970CF-2AC1-416B-98A8-DE08E96D70BF}"/>
    <cellStyle name="Millares [0] 2 2 2 4 2 3" xfId="2019" xr:uid="{CDEBC0FB-3B11-41F0-9F29-26EEF72B4580}"/>
    <cellStyle name="Millares [0] 2 2 2 4 3" xfId="1044" xr:uid="{5AE97CCB-0632-4A63-BE39-6E19476AAA9E}"/>
    <cellStyle name="Millares [0] 2 2 2 4 3 2" xfId="1464" xr:uid="{AE100FFF-C3E9-4217-90BE-9FCC3C2EBECE}"/>
    <cellStyle name="Millares [0] 2 2 2 4 3 2 2" xfId="2647" xr:uid="{C88C2ECC-EB9F-4BDA-9FAE-33BD005F5B57}"/>
    <cellStyle name="Millares [0] 2 2 2 4 3 3" xfId="2229" xr:uid="{3CB94CE8-E3B6-4458-BBCE-D8ABF520CAFF}"/>
    <cellStyle name="Millares [0] 2 2 2 4 4" xfId="1254" xr:uid="{263C099A-D4E4-489B-9741-D7C379DA6B07}"/>
    <cellStyle name="Millares [0] 2 2 2 4 4 2" xfId="2438" xr:uid="{D8D8E32D-B4B7-40C0-8099-635E62BC01EA}"/>
    <cellStyle name="Millares [0] 2 2 2 4 5" xfId="1846" xr:uid="{B6FEE9C2-1C47-43C7-9518-26CBC4040586}"/>
    <cellStyle name="Millares [0] 2 2 2 5" xfId="750" xr:uid="{9801ACD1-BD63-4F8C-B605-4C0F79183162}"/>
    <cellStyle name="Millares [0] 2 2 2 5 2" xfId="861" xr:uid="{78214574-9508-4D12-9802-A6AD83C9CE54}"/>
    <cellStyle name="Millares [0] 2 2 2 5 2 2" xfId="1665" xr:uid="{942A8761-C0C8-47BA-B7EA-D027EFCE476A}"/>
    <cellStyle name="Millares [0] 2 2 2 5 2 2 2" xfId="2848" xr:uid="{5F53F0D8-88BB-46B1-91DD-D186792CD538}"/>
    <cellStyle name="Millares [0] 2 2 2 5 2 3" xfId="2047" xr:uid="{BE548955-C86D-4997-A675-6933EFFEECF3}"/>
    <cellStyle name="Millares [0] 2 2 2 5 3" xfId="1554" xr:uid="{C178E2B7-A6EC-460C-87AB-512723699272}"/>
    <cellStyle name="Millares [0] 2 2 2 5 3 2" xfId="2737" xr:uid="{381AEA76-A418-4DB3-9778-139D637B184C}"/>
    <cellStyle name="Millares [0] 2 2 2 5 4" xfId="1936" xr:uid="{BFF7CB17-57C5-4439-9C0C-EF9DAA9D8117}"/>
    <cellStyle name="Millares [0] 2 2 2 6" xfId="889" xr:uid="{73E26CEF-37FF-483A-9E51-8563A9F80AAC}"/>
    <cellStyle name="Millares [0] 2 2 2 6 2" xfId="1693" xr:uid="{A97721FD-7E0D-4256-BE03-3A51DAEE4A55}"/>
    <cellStyle name="Millares [0] 2 2 2 6 2 2" xfId="2876" xr:uid="{CE22EEA1-07EC-43F4-96E0-96BDC5310F37}"/>
    <cellStyle name="Millares [0] 2 2 2 6 3" xfId="2075" xr:uid="{E70EBB0A-E15C-490D-BEB7-7E55672F16F3}"/>
    <cellStyle name="Millares [0] 2 2 2 7" xfId="777" xr:uid="{19103434-1212-4B61-9AFE-DF8EC2D2ECD0}"/>
    <cellStyle name="Millares [0] 2 2 2 7 2" xfId="1581" xr:uid="{2948A67B-E487-45FE-B90B-F643457D04BE}"/>
    <cellStyle name="Millares [0] 2 2 2 7 2 2" xfId="2764" xr:uid="{D504B5A0-D227-47D7-9506-D47E1284388E}"/>
    <cellStyle name="Millares [0] 2 2 2 7 3" xfId="1963" xr:uid="{7024D2E4-E855-4D73-9C0A-5F7C3E43F721}"/>
    <cellStyle name="Millares [0] 2 2 2 8" xfId="949" xr:uid="{D308D24F-DFA0-400D-9641-9B1363FD372F}"/>
    <cellStyle name="Millares [0] 2 2 2 8 2" xfId="1369" xr:uid="{9DB7F0B9-0B56-4D8C-8D39-96BB9F1DD50C}"/>
    <cellStyle name="Millares [0] 2 2 2 8 2 2" xfId="2553" xr:uid="{314110DA-775C-4CD7-A4DE-1B32F82DEA94}"/>
    <cellStyle name="Millares [0] 2 2 2 8 3" xfId="2135" xr:uid="{17351C58-9C31-4B31-8E78-5498F55C262E}"/>
    <cellStyle name="Millares [0] 2 2 2 9" xfId="1159" xr:uid="{53FDFD8E-9C0F-41C2-B43D-6B92D143E92F}"/>
    <cellStyle name="Millares [0] 2 2 2 9 2" xfId="2344" xr:uid="{DFE96FEC-CEF5-4655-8975-19D0316ED850}"/>
    <cellStyle name="Millares [0] 2 2 20" xfId="1718" xr:uid="{F0638ADF-32F6-4D2A-B8BD-9AE88D0D0717}"/>
    <cellStyle name="Millares [0] 2 2 3" xfId="204" xr:uid="{036F7E65-CE62-45DB-8CBE-84C530F817D6}"/>
    <cellStyle name="Millares [0] 2 2 3 2" xfId="575" xr:uid="{A06CECE9-EA35-4467-975B-D01C08B340DD}"/>
    <cellStyle name="Millares [0] 2 2 3 2 2" xfId="807" xr:uid="{D02E6888-7B41-4E3E-BD44-6ECCA1AACC6E}"/>
    <cellStyle name="Millares [0] 2 2 3 2 2 2" xfId="1611" xr:uid="{79B909E7-4504-43BD-AF4A-92B2DA3FE46E}"/>
    <cellStyle name="Millares [0] 2 2 3 2 2 2 2" xfId="2794" xr:uid="{B14AFF06-7346-4F9E-BD99-DE928F9FB25E}"/>
    <cellStyle name="Millares [0] 2 2 3 2 2 3" xfId="1993" xr:uid="{3C06A047-C8E5-4242-869E-A7F3488F78C3}"/>
    <cellStyle name="Millares [0] 2 2 3 2 3" xfId="1085" xr:uid="{BB3751F7-E884-4509-A729-031910DE949B}"/>
    <cellStyle name="Millares [0] 2 2 3 2 3 2" xfId="1505" xr:uid="{F090FE20-00B7-4AD2-9984-5EDF9504595E}"/>
    <cellStyle name="Millares [0] 2 2 3 2 3 2 2" xfId="2688" xr:uid="{AE2FB7C4-DD40-40F2-9CEE-9D2F3CB00242}"/>
    <cellStyle name="Millares [0] 2 2 3 2 3 3" xfId="2270" xr:uid="{27F9E122-8AB0-4DA0-A791-128C0CEBA07A}"/>
    <cellStyle name="Millares [0] 2 2 3 2 4" xfId="1295" xr:uid="{6D122249-342E-484F-BBFF-F5D20B402D18}"/>
    <cellStyle name="Millares [0] 2 2 3 2 4 2" xfId="2479" xr:uid="{B7862681-4DA0-40D6-8615-FE447CFCF136}"/>
    <cellStyle name="Millares [0] 2 2 3 2 5" xfId="1887" xr:uid="{5BDAF667-ABD0-4260-A426-E9F9071A7573}"/>
    <cellStyle name="Millares [0] 2 2 3 3" xfId="326" xr:uid="{792082AF-ED4D-4599-B39E-A50BCED030AF}"/>
    <cellStyle name="Millares [0] 2 2 3 3 2" xfId="835" xr:uid="{C6EB67E0-FB97-41FA-8D46-AB748A2284DF}"/>
    <cellStyle name="Millares [0] 2 2 3 3 2 2" xfId="1639" xr:uid="{F6EB63B6-A670-46C2-AF86-3EC41A471DCB}"/>
    <cellStyle name="Millares [0] 2 2 3 3 2 2 2" xfId="2822" xr:uid="{8C81DBB4-21E7-4C06-A7D2-2FE185F6667B}"/>
    <cellStyle name="Millares [0] 2 2 3 3 2 3" xfId="2021" xr:uid="{5F10D266-D3C9-44DE-AAA2-051145D23CD4}"/>
    <cellStyle name="Millares [0] 2 2 3 3 3" xfId="1050" xr:uid="{B453C3E0-5B89-415A-BD49-23BDDA7CB550}"/>
    <cellStyle name="Millares [0] 2 2 3 3 3 2" xfId="1470" xr:uid="{8F4D7DB2-656D-41E2-A93F-E65601AA572B}"/>
    <cellStyle name="Millares [0] 2 2 3 3 3 2 2" xfId="2653" xr:uid="{2BA547F0-AC22-43A2-90B6-F367E7278460}"/>
    <cellStyle name="Millares [0] 2 2 3 3 3 3" xfId="2235" xr:uid="{06169E16-0930-45C9-8FCE-79B7A8900276}"/>
    <cellStyle name="Millares [0] 2 2 3 3 4" xfId="1260" xr:uid="{0A262551-38A3-4B4B-A66B-4FBF8EE9FFC4}"/>
    <cellStyle name="Millares [0] 2 2 3 3 4 2" xfId="2444" xr:uid="{179B2EB2-DE9B-4ECF-818F-0D611DABCDA5}"/>
    <cellStyle name="Millares [0] 2 2 3 3 5" xfId="1852" xr:uid="{303116BE-C052-4C66-A8CC-30A656096E8B}"/>
    <cellStyle name="Millares [0] 2 2 3 4" xfId="756" xr:uid="{6F9A3C7C-AEAB-4D23-B5C5-63B44CE70C8D}"/>
    <cellStyle name="Millares [0] 2 2 3 4 2" xfId="863" xr:uid="{D8841DC4-12AD-44C4-A08C-0B02BD8E23EB}"/>
    <cellStyle name="Millares [0] 2 2 3 4 2 2" xfId="1667" xr:uid="{362BE0CD-DEE9-4027-8CD4-B4373C090B2A}"/>
    <cellStyle name="Millares [0] 2 2 3 4 2 2 2" xfId="2850" xr:uid="{CEA09E13-6B10-407E-9C5F-E5549B19A2FA}"/>
    <cellStyle name="Millares [0] 2 2 3 4 2 3" xfId="2049" xr:uid="{231635DF-B338-4306-85E9-107C3009BCB0}"/>
    <cellStyle name="Millares [0] 2 2 3 4 3" xfId="1560" xr:uid="{B3DFE3D3-3E49-4A39-9F73-84CA4699CEF2}"/>
    <cellStyle name="Millares [0] 2 2 3 4 3 2" xfId="2743" xr:uid="{6B536B5B-50DE-4BD1-85AD-383F5D214E45}"/>
    <cellStyle name="Millares [0] 2 2 3 4 4" xfId="1942" xr:uid="{A26BDAFF-338F-439C-ABD7-30A413B81758}"/>
    <cellStyle name="Millares [0] 2 2 3 5" xfId="891" xr:uid="{7C6452F3-CB15-42AC-A2FE-F8E2234E6FE4}"/>
    <cellStyle name="Millares [0] 2 2 3 5 2" xfId="1695" xr:uid="{12384642-92F9-4B4E-8FA7-A5CCD549535F}"/>
    <cellStyle name="Millares [0] 2 2 3 5 2 2" xfId="2878" xr:uid="{857179E4-4DCC-410C-956E-F9802ADE43C6}"/>
    <cellStyle name="Millares [0] 2 2 3 5 3" xfId="2077" xr:uid="{E047F7FF-13A3-4C8D-8E54-7BFC92CEDCF8}"/>
    <cellStyle name="Millares [0] 2 2 3 6" xfId="779" xr:uid="{C8D61127-DC2E-4D40-80A9-0F151283DD8D}"/>
    <cellStyle name="Millares [0] 2 2 3 6 2" xfId="1583" xr:uid="{96AC14DC-7AC9-436F-B25B-63646D77FE5C}"/>
    <cellStyle name="Millares [0] 2 2 3 6 2 2" xfId="2766" xr:uid="{70E12E34-1632-466A-9FA2-3201270DF4A3}"/>
    <cellStyle name="Millares [0] 2 2 3 6 3" xfId="1965" xr:uid="{A5DD16C2-37DE-408A-9FCF-55B7027D4FC7}"/>
    <cellStyle name="Millares [0] 2 2 3 7" xfId="1007" xr:uid="{106A1D48-3D97-4C5E-B7FA-91505D73E406}"/>
    <cellStyle name="Millares [0] 2 2 3 7 2" xfId="1427" xr:uid="{8CE9B84F-92F1-40AC-9BAA-1E8B273061BB}"/>
    <cellStyle name="Millares [0] 2 2 3 7 2 2" xfId="2611" xr:uid="{FE4DD738-8344-4ED9-9FF9-C1E7577AA89E}"/>
    <cellStyle name="Millares [0] 2 2 3 7 3" xfId="2193" xr:uid="{95ACA51A-229F-4D28-B86E-0D1C66616C65}"/>
    <cellStyle name="Millares [0] 2 2 3 8" xfId="1217" xr:uid="{943A98D1-A7D1-42CC-98C3-135B21807086}"/>
    <cellStyle name="Millares [0] 2 2 3 8 2" xfId="2402" xr:uid="{A94007BE-0DC1-40F4-9545-848F3EEA80D0}"/>
    <cellStyle name="Millares [0] 2 2 3 9" xfId="1810" xr:uid="{85EAA1F1-93AE-4432-B656-180572C8A302}"/>
    <cellStyle name="Millares [0] 2 2 4" xfId="158" xr:uid="{C84026AE-336E-4DF9-BBD2-84125DCC8512}"/>
    <cellStyle name="Millares [0] 2 2 4 2" xfId="679" xr:uid="{C9626241-B4E7-493B-896F-3641C95F94AC}"/>
    <cellStyle name="Millares [0] 2 2 4 2 2" xfId="810" xr:uid="{E5A6DA18-9386-4FC6-A845-0CD704359129}"/>
    <cellStyle name="Millares [0] 2 2 4 2 2 2" xfId="1614" xr:uid="{7EF21A82-8690-4E70-9C6A-E49DC7EE17B9}"/>
    <cellStyle name="Millares [0] 2 2 4 2 2 2 2" xfId="2797" xr:uid="{AD0DCAFC-FB82-4DC4-B1DA-E96822CB94B6}"/>
    <cellStyle name="Millares [0] 2 2 4 2 2 3" xfId="1996" xr:uid="{D9F9273D-8C72-4ACD-B650-90A284C9D04D}"/>
    <cellStyle name="Millares [0] 2 2 4 2 3" xfId="1099" xr:uid="{A71CDF51-F864-4DDC-B15A-D451DE170B84}"/>
    <cellStyle name="Millares [0] 2 2 4 2 3 2" xfId="1519" xr:uid="{F63BD76E-0EE6-45E1-B7A0-5B1144007123}"/>
    <cellStyle name="Millares [0] 2 2 4 2 3 2 2" xfId="2702" xr:uid="{A1B6FF69-84EC-4EAC-A524-A80C2C72945A}"/>
    <cellStyle name="Millares [0] 2 2 4 2 3 3" xfId="2284" xr:uid="{8D29F791-8554-4CD0-96DE-2A5649AEC01F}"/>
    <cellStyle name="Millares [0] 2 2 4 2 4" xfId="1309" xr:uid="{0415D67C-F23D-4235-A609-649A485A94D1}"/>
    <cellStyle name="Millares [0] 2 2 4 2 4 2" xfId="2493" xr:uid="{230FFCDB-E23A-4BE2-A6D2-AB65A8CE9586}"/>
    <cellStyle name="Millares [0] 2 2 4 2 5" xfId="1901" xr:uid="{5561B79E-FE9A-4DFA-90B1-E43F24A7F7A3}"/>
    <cellStyle name="Millares [0] 2 2 4 3" xfId="435" xr:uid="{8B5B8530-F3D7-48B9-B2A9-99E785A9DE22}"/>
    <cellStyle name="Millares [0] 2 2 4 3 2" xfId="838" xr:uid="{9A6566D2-DCD8-4425-ABB1-D51455EDF4A3}"/>
    <cellStyle name="Millares [0] 2 2 4 3 2 2" xfId="1642" xr:uid="{7B3EC984-8561-4B0F-BEEC-C0F289C2C273}"/>
    <cellStyle name="Millares [0] 2 2 4 3 2 2 2" xfId="2825" xr:uid="{34903815-51A6-4D58-9CCA-EE7B1051FE01}"/>
    <cellStyle name="Millares [0] 2 2 4 3 2 3" xfId="2024" xr:uid="{31E92E20-707F-4ABA-B8D8-7A2C903903E6}"/>
    <cellStyle name="Millares [0] 2 2 4 3 3" xfId="1064" xr:uid="{BC9CEB07-2552-465A-BA80-9EC5EB025583}"/>
    <cellStyle name="Millares [0] 2 2 4 3 3 2" xfId="1484" xr:uid="{AEA1B5D1-5931-49CB-BBF0-33A345A8A38C}"/>
    <cellStyle name="Millares [0] 2 2 4 3 3 2 2" xfId="2667" xr:uid="{0DCCEF8E-A410-4452-92E3-31D8552243F4}"/>
    <cellStyle name="Millares [0] 2 2 4 3 3 3" xfId="2249" xr:uid="{BE114722-566C-490B-9021-38041EB321BB}"/>
    <cellStyle name="Millares [0] 2 2 4 3 4" xfId="1274" xr:uid="{E65C629A-1ACC-44DC-AFAD-46E0E88632DB}"/>
    <cellStyle name="Millares [0] 2 2 4 3 4 2" xfId="2458" xr:uid="{B16CBE6E-6526-475C-8975-BEC0FFBCDB07}"/>
    <cellStyle name="Millares [0] 2 2 4 3 5" xfId="1866" xr:uid="{CBE2093D-AAF5-4D83-831E-88336DDAA9D5}"/>
    <cellStyle name="Millares [0] 2 2 4 4" xfId="770" xr:uid="{9C653AE3-BD34-45D4-8104-1B572DA70109}"/>
    <cellStyle name="Millares [0] 2 2 4 4 2" xfId="866" xr:uid="{39EDF0D7-2F17-4B9C-A08A-3B8917CC71B6}"/>
    <cellStyle name="Millares [0] 2 2 4 4 2 2" xfId="1670" xr:uid="{550F2044-6D48-4F2C-A768-BD3E797C509C}"/>
    <cellStyle name="Millares [0] 2 2 4 4 2 2 2" xfId="2853" xr:uid="{66BB1571-C40A-493C-ADAB-BB2065BD93F4}"/>
    <cellStyle name="Millares [0] 2 2 4 4 2 3" xfId="2052" xr:uid="{8A39ED24-971A-4FAD-BC1F-F558D0072695}"/>
    <cellStyle name="Millares [0] 2 2 4 4 3" xfId="1574" xr:uid="{13FD8673-6FE7-4EEC-97C6-CAB275E07F9E}"/>
    <cellStyle name="Millares [0] 2 2 4 4 3 2" xfId="2757" xr:uid="{B583BC75-E2E9-4FDC-81E0-85A19FAA95BD}"/>
    <cellStyle name="Millares [0] 2 2 4 4 4" xfId="1956" xr:uid="{A5E4D497-1D2C-4FA7-AAF9-B9C454A35B8D}"/>
    <cellStyle name="Millares [0] 2 2 4 5" xfId="894" xr:uid="{CCEA4112-4A07-424E-9546-DCAD2888D28F}"/>
    <cellStyle name="Millares [0] 2 2 4 5 2" xfId="1698" xr:uid="{6C858614-81CC-4338-A22E-4B1D35896D0D}"/>
    <cellStyle name="Millares [0] 2 2 4 5 2 2" xfId="2881" xr:uid="{301820E7-EDA9-4F54-9732-AEDA2FD9B259}"/>
    <cellStyle name="Millares [0] 2 2 4 5 3" xfId="2080" xr:uid="{74861A7A-1CC7-4CA1-92A6-760A95352DBB}"/>
    <cellStyle name="Millares [0] 2 2 4 6" xfId="782" xr:uid="{DBDD75D0-97D4-4FA9-BADF-B9417AC9376C}"/>
    <cellStyle name="Millares [0] 2 2 4 6 2" xfId="1586" xr:uid="{34972CC4-899D-461C-8A74-1432F1131503}"/>
    <cellStyle name="Millares [0] 2 2 4 6 2 2" xfId="2769" xr:uid="{5358C2ED-B865-4D69-8DEA-E12A881EB01C}"/>
    <cellStyle name="Millares [0] 2 2 4 6 3" xfId="1968" xr:uid="{816F6FB1-833B-4B71-90F9-8134A091BF98}"/>
    <cellStyle name="Millares [0] 2 2 4 7" xfId="965" xr:uid="{AF9D6DC5-E8F9-4A47-B5F8-91738BB27D0A}"/>
    <cellStyle name="Millares [0] 2 2 4 7 2" xfId="1385" xr:uid="{EBA6D0A3-31D1-4B46-BD95-6EC28861A22E}"/>
    <cellStyle name="Millares [0] 2 2 4 7 2 2" xfId="2569" xr:uid="{AF6C8830-B7CC-4BDC-8C6D-1C5CDCF26B69}"/>
    <cellStyle name="Millares [0] 2 2 4 7 3" xfId="2151" xr:uid="{F37C399D-803A-4A38-A33B-2159DD09BAF1}"/>
    <cellStyle name="Millares [0] 2 2 4 8" xfId="1175" xr:uid="{DFAD8CC9-311B-4B0B-8A26-1A1E4B6F19A6}"/>
    <cellStyle name="Millares [0] 2 2 4 8 2" xfId="2360" xr:uid="{E3E1E30C-99E1-4284-BB17-AFCABC23D7F7}"/>
    <cellStyle name="Millares [0] 2 2 4 9" xfId="1768" xr:uid="{A3F0CF38-D6CE-43EE-BE2E-1CB867E273AE}"/>
    <cellStyle name="Millares [0] 2 2 5" xfId="110" xr:uid="{C44E58CB-5201-4CA2-B5ED-389890EDAE8D}"/>
    <cellStyle name="Millares [0] 2 2 5 2" xfId="500" xr:uid="{7CACB598-A8B7-4232-A48C-131985A95B49}"/>
    <cellStyle name="Millares [0] 2 2 5 2 2" xfId="812" xr:uid="{64B40274-9FB7-42E1-9D17-8E1D9DF5AB5D}"/>
    <cellStyle name="Millares [0] 2 2 5 2 2 2" xfId="1616" xr:uid="{CC5661A3-22CB-44EB-B435-5F36EEBA4E34}"/>
    <cellStyle name="Millares [0] 2 2 5 2 2 2 2" xfId="2799" xr:uid="{9B339E55-DA5E-4D97-9A04-F26948EC6963}"/>
    <cellStyle name="Millares [0] 2 2 5 2 2 3" xfId="1998" xr:uid="{8D192760-21F2-4198-8DB1-7D39A773FC28}"/>
    <cellStyle name="Millares [0] 2 2 5 2 3" xfId="1073" xr:uid="{D27823A7-C87F-4640-BC75-CDDCBC094045}"/>
    <cellStyle name="Millares [0] 2 2 5 2 3 2" xfId="1493" xr:uid="{39110C44-AEAF-4AD5-A536-5948DC51DAD8}"/>
    <cellStyle name="Millares [0] 2 2 5 2 3 2 2" xfId="2676" xr:uid="{1BEB588E-6AD1-4B78-9B52-D5C6ECFD1031}"/>
    <cellStyle name="Millares [0] 2 2 5 2 3 3" xfId="2258" xr:uid="{96B41018-8B8E-4A91-9E4F-54B7DA3180F4}"/>
    <cellStyle name="Millares [0] 2 2 5 2 4" xfId="1283" xr:uid="{938450F7-1EB7-4287-951C-883368E0CEE5}"/>
    <cellStyle name="Millares [0] 2 2 5 2 4 2" xfId="2467" xr:uid="{BC03E6C9-8F56-415C-857F-E060A16472D1}"/>
    <cellStyle name="Millares [0] 2 2 5 2 5" xfId="1875" xr:uid="{8F468C48-EB7B-46CE-A504-5F6ABF9D6C35}"/>
    <cellStyle name="Millares [0] 2 2 5 3" xfId="840" xr:uid="{75B3A899-513F-44FA-A112-E97FFB2AA49F}"/>
    <cellStyle name="Millares [0] 2 2 5 3 2" xfId="1644" xr:uid="{EF32C311-AFA2-4D76-B2FE-743EB266B76F}"/>
    <cellStyle name="Millares [0] 2 2 5 3 2 2" xfId="2827" xr:uid="{8F07B647-3E57-4491-9E97-F6999478B8FB}"/>
    <cellStyle name="Millares [0] 2 2 5 3 3" xfId="2026" xr:uid="{5BE2AA3C-56AF-4936-90A6-4B897727244B}"/>
    <cellStyle name="Millares [0] 2 2 5 4" xfId="868" xr:uid="{15503245-002D-4041-AB45-F4EC10A28C68}"/>
    <cellStyle name="Millares [0] 2 2 5 4 2" xfId="1672" xr:uid="{D916EFA6-845E-4100-8D88-B89A0568DB9F}"/>
    <cellStyle name="Millares [0] 2 2 5 4 2 2" xfId="2855" xr:uid="{29B2005F-65CC-4107-A166-F6BF94D1FD3C}"/>
    <cellStyle name="Millares [0] 2 2 5 4 3" xfId="2054" xr:uid="{5511416F-A48E-471A-A6BA-EC5816A89347}"/>
    <cellStyle name="Millares [0] 2 2 5 5" xfId="896" xr:uid="{BEE4B251-D727-49FA-B3BC-9CA66FE5E893}"/>
    <cellStyle name="Millares [0] 2 2 5 5 2" xfId="1700" xr:uid="{D4521317-8BCA-4638-A60F-0326E527B72A}"/>
    <cellStyle name="Millares [0] 2 2 5 5 2 2" xfId="2883" xr:uid="{9FD363F8-4C5F-4812-830F-7D83D0CF7D73}"/>
    <cellStyle name="Millares [0] 2 2 5 5 3" xfId="2082" xr:uid="{7F66C377-9305-4CD6-8324-B4E6B97B8965}"/>
    <cellStyle name="Millares [0] 2 2 5 6" xfId="784" xr:uid="{6A9D19B3-7DFB-4766-B6D4-AD1E18FD96D3}"/>
    <cellStyle name="Millares [0] 2 2 5 6 2" xfId="1588" xr:uid="{D6917F55-AFF9-4653-8C1C-C725A6C580B6}"/>
    <cellStyle name="Millares [0] 2 2 5 6 2 2" xfId="2771" xr:uid="{334B03EA-AFEA-405D-9417-EC2C0BBB8F11}"/>
    <cellStyle name="Millares [0] 2 2 5 6 3" xfId="1970" xr:uid="{1BC800A1-33D6-4735-B10A-C8A2D6FE50F1}"/>
    <cellStyle name="Millares [0] 2 2 5 7" xfId="938" xr:uid="{616686BD-A63F-46C0-93D8-90EBC24442C9}"/>
    <cellStyle name="Millares [0] 2 2 5 7 2" xfId="1358" xr:uid="{061B7E19-6A92-425D-9BC2-9DEFBAE06D12}"/>
    <cellStyle name="Millares [0] 2 2 5 7 2 2" xfId="2542" xr:uid="{C27C193C-36F8-4426-8544-D5025254F8D7}"/>
    <cellStyle name="Millares [0] 2 2 5 7 3" xfId="2124" xr:uid="{3D3D30EC-B87F-476D-8DB4-6DC8DA5CFBBD}"/>
    <cellStyle name="Millares [0] 2 2 5 8" xfId="1148" xr:uid="{509C57C7-0705-41D8-A2A2-5D5653B4E48D}"/>
    <cellStyle name="Millares [0] 2 2 5 8 2" xfId="2333" xr:uid="{3AB1FC61-CF47-4576-88C9-7A616423460F}"/>
    <cellStyle name="Millares [0] 2 2 5 9" xfId="1741" xr:uid="{6F6E090F-6684-4D3E-A1F9-09CA14F4D797}"/>
    <cellStyle name="Millares [0] 2 2 6" xfId="67" xr:uid="{653E040A-E10B-4932-B8C8-9F154A72535A}"/>
    <cellStyle name="Millares [0] 2 2 6 2" xfId="816" xr:uid="{C21E5F5A-39A2-4B04-BAB6-F5EDF1AC538C}"/>
    <cellStyle name="Millares [0] 2 2 6 2 2" xfId="1620" xr:uid="{DF20BCC1-304A-495A-BE8B-3FB049A36798}"/>
    <cellStyle name="Millares [0] 2 2 6 2 2 2" xfId="2803" xr:uid="{4BC696B4-8241-4201-B4C8-15C9C4661C3A}"/>
    <cellStyle name="Millares [0] 2 2 6 2 3" xfId="2002" xr:uid="{38B71484-36DC-41F4-835E-90703FFC88FF}"/>
    <cellStyle name="Millares [0] 2 2 6 3" xfId="844" xr:uid="{8233BB64-3A57-4343-8D9D-26FAED7AE00A}"/>
    <cellStyle name="Millares [0] 2 2 6 3 2" xfId="1648" xr:uid="{680FAD9B-D584-46B8-B00A-8BEC811E39C8}"/>
    <cellStyle name="Millares [0] 2 2 6 3 2 2" xfId="2831" xr:uid="{769F69A3-398A-4790-93BC-731151658823}"/>
    <cellStyle name="Millares [0] 2 2 6 3 3" xfId="2030" xr:uid="{F99565D5-2E4C-45D7-9C94-B91E930C76FE}"/>
    <cellStyle name="Millares [0] 2 2 6 4" xfId="872" xr:uid="{8F3DCA40-357E-4C49-AF9F-F5F160ADED37}"/>
    <cellStyle name="Millares [0] 2 2 6 4 2" xfId="1676" xr:uid="{25822828-888E-4F3F-ABF1-F175C2DAB1FE}"/>
    <cellStyle name="Millares [0] 2 2 6 4 2 2" xfId="2859" xr:uid="{FDA113A0-9F43-4A80-A58D-5FEB5A9C26E8}"/>
    <cellStyle name="Millares [0] 2 2 6 4 3" xfId="2058" xr:uid="{6EFEF0F3-4819-4AAC-9056-37525BCBA8E7}"/>
    <cellStyle name="Millares [0] 2 2 6 5" xfId="900" xr:uid="{1B0952BB-75A3-47C7-8470-86D473303DC3}"/>
    <cellStyle name="Millares [0] 2 2 6 5 2" xfId="1704" xr:uid="{F4792BC3-E0EC-4862-8CFF-0CB188EAF721}"/>
    <cellStyle name="Millares [0] 2 2 6 5 2 2" xfId="2887" xr:uid="{FF566B7D-5F7E-438D-AF8D-F6B0FBC17BE0}"/>
    <cellStyle name="Millares [0] 2 2 6 5 3" xfId="2086" xr:uid="{2196DFA2-ECBA-4E94-BD1C-F666EC7D0484}"/>
    <cellStyle name="Millares [0] 2 2 6 6" xfId="788" xr:uid="{284FF44C-7FB0-4DD1-8241-22F7DF9FBB76}"/>
    <cellStyle name="Millares [0] 2 2 6 6 2" xfId="1592" xr:uid="{C5A904D8-8C79-4248-80E8-2F6D4BE7CE26}"/>
    <cellStyle name="Millares [0] 2 2 6 6 2 2" xfId="2775" xr:uid="{CC0A5ED8-6BAE-44D1-BBEF-44978DBCE3ED}"/>
    <cellStyle name="Millares [0] 2 2 6 6 3" xfId="1974" xr:uid="{F3391405-8FE1-4A1C-AC50-DA38D8FFF1D8}"/>
    <cellStyle name="Millares [0] 2 2 6 7" xfId="923" xr:uid="{89B01D56-0B8B-48B7-9843-B3377CCD1193}"/>
    <cellStyle name="Millares [0] 2 2 6 7 2" xfId="1343" xr:uid="{62FF3831-5D42-4CF5-9D4D-79F326F118A8}"/>
    <cellStyle name="Millares [0] 2 2 6 7 2 2" xfId="2527" xr:uid="{9AFC8F61-1FD2-49D1-B241-707EE316FA84}"/>
    <cellStyle name="Millares [0] 2 2 6 7 3" xfId="2109" xr:uid="{21A8FF35-CBC6-42CF-8B8B-42D5112E4EB6}"/>
    <cellStyle name="Millares [0] 2 2 6 8" xfId="1133" xr:uid="{8235ACF0-A80E-4AB4-8AE3-42CA0D30397B}"/>
    <cellStyle name="Millares [0] 2 2 6 8 2" xfId="2318" xr:uid="{FE371F02-EBEA-494D-B378-455E68BC62E3}"/>
    <cellStyle name="Millares [0] 2 2 6 9" xfId="1726" xr:uid="{CC6C7FAE-BC4F-44FF-8673-A69302486604}"/>
    <cellStyle name="Millares [0] 2 2 7" xfId="225" xr:uid="{2BA2888B-68FF-407A-B2E1-91C9A745561C}"/>
    <cellStyle name="Millares [0] 2 2 7 2" xfId="818" xr:uid="{BE7E47D4-138C-42A3-BF44-D252B5291D7D}"/>
    <cellStyle name="Millares [0] 2 2 7 2 2" xfId="1622" xr:uid="{A9CFD261-E453-4A58-810A-ED7AFB883581}"/>
    <cellStyle name="Millares [0] 2 2 7 2 2 2" xfId="2805" xr:uid="{AC5E0426-5992-4F10-A536-EEF306E243B4}"/>
    <cellStyle name="Millares [0] 2 2 7 2 3" xfId="2004" xr:uid="{0D325698-16EE-4D80-980C-3166B3CE6659}"/>
    <cellStyle name="Millares [0] 2 2 7 3" xfId="846" xr:uid="{A9C148E6-C4E1-414D-A5E0-B60C274201D8}"/>
    <cellStyle name="Millares [0] 2 2 7 3 2" xfId="1650" xr:uid="{232D6A9D-81F5-4952-BC02-DAA913D1463E}"/>
    <cellStyle name="Millares [0] 2 2 7 3 2 2" xfId="2833" xr:uid="{DC9E7CF2-F4FD-41F7-ADD8-4053B2325ABA}"/>
    <cellStyle name="Millares [0] 2 2 7 3 3" xfId="2032" xr:uid="{C3F99219-5C40-4115-86AF-94306F692D88}"/>
    <cellStyle name="Millares [0] 2 2 7 4" xfId="874" xr:uid="{0952B363-D7E5-4D2F-95DC-3D42150826C4}"/>
    <cellStyle name="Millares [0] 2 2 7 4 2" xfId="1678" xr:uid="{D2F556D6-3DC9-4868-A05C-1B9F31392C90}"/>
    <cellStyle name="Millares [0] 2 2 7 4 2 2" xfId="2861" xr:uid="{3CE0ABFB-5BCF-40CA-978A-4997EF3A0530}"/>
    <cellStyle name="Millares [0] 2 2 7 4 3" xfId="2060" xr:uid="{3DC77574-59E5-4BBE-A13B-016EAE01E002}"/>
    <cellStyle name="Millares [0] 2 2 7 5" xfId="902" xr:uid="{FBE9B916-2C89-434D-BB84-54FCAEFB4DFB}"/>
    <cellStyle name="Millares [0] 2 2 7 5 2" xfId="1706" xr:uid="{BB825DC0-5B8C-488C-8FDD-3591954A3CFC}"/>
    <cellStyle name="Millares [0] 2 2 7 5 2 2" xfId="2889" xr:uid="{19505D84-2500-4838-A7DE-4207CBFF33B2}"/>
    <cellStyle name="Millares [0] 2 2 7 5 3" xfId="2088" xr:uid="{767E9230-835F-4BBF-BE53-9B5CE3FD35D5}"/>
    <cellStyle name="Millares [0] 2 2 7 6" xfId="790" xr:uid="{167C2D6D-B0C0-419C-862F-2F90B4A0A414}"/>
    <cellStyle name="Millares [0] 2 2 7 6 2" xfId="1594" xr:uid="{B03A375B-4C08-4E7A-8575-65C4A5A42FDA}"/>
    <cellStyle name="Millares [0] 2 2 7 6 2 2" xfId="2777" xr:uid="{0A0A45B2-CF70-406C-9D45-2F3CDA4CD791}"/>
    <cellStyle name="Millares [0] 2 2 7 6 3" xfId="1976" xr:uid="{24431CF6-6A15-4946-9D9B-EB6F91ECB7A7}"/>
    <cellStyle name="Millares [0] 2 2 7 7" xfId="1027" xr:uid="{FF1AE7C7-B8A9-492D-9A1A-562684A0D883}"/>
    <cellStyle name="Millares [0] 2 2 7 7 2" xfId="1447" xr:uid="{CA5AE282-2530-427F-ADF1-6B8409E2F63E}"/>
    <cellStyle name="Millares [0] 2 2 7 7 2 2" xfId="2631" xr:uid="{29BC00A6-1D8A-41E5-88A6-7F5393E383B7}"/>
    <cellStyle name="Millares [0] 2 2 7 7 3" xfId="2213" xr:uid="{6FD060F9-5642-485C-89F5-294138196A3F}"/>
    <cellStyle name="Millares [0] 2 2 7 8" xfId="1237" xr:uid="{2EBE2ADB-5592-472B-9807-B0F45DE707FC}"/>
    <cellStyle name="Millares [0] 2 2 7 8 2" xfId="2422" xr:uid="{A8B6A271-617B-4420-BF31-26F1E24056DD}"/>
    <cellStyle name="Millares [0] 2 2 7 9" xfId="1830" xr:uid="{3D578C18-AC53-4F8D-B89E-7E2529A4E865}"/>
    <cellStyle name="Millares [0] 2 2 8" xfId="62" xr:uid="{61976DBF-B336-4DB1-956B-A9B6E8775F2D}"/>
    <cellStyle name="Millares [0] 2 2 8 2" xfId="820" xr:uid="{7EC26217-6628-4D91-B47B-A1DDCD38E60A}"/>
    <cellStyle name="Millares [0] 2 2 8 2 2" xfId="1624" xr:uid="{2C9280C7-A338-4DA3-9416-888974A041A6}"/>
    <cellStyle name="Millares [0] 2 2 8 2 2 2" xfId="2807" xr:uid="{2E4F8620-C776-4656-95C7-65B374080CBB}"/>
    <cellStyle name="Millares [0] 2 2 8 2 3" xfId="2006" xr:uid="{3C086658-7A22-489D-8752-74EB541B4010}"/>
    <cellStyle name="Millares [0] 2 2 8 3" xfId="848" xr:uid="{C86CF59A-ECF8-4CF2-AD22-6CFBF00B3BD9}"/>
    <cellStyle name="Millares [0] 2 2 8 3 2" xfId="1652" xr:uid="{1E3CA80A-E071-4730-A8C4-92A2CA258F46}"/>
    <cellStyle name="Millares [0] 2 2 8 3 2 2" xfId="2835" xr:uid="{0C62D6F9-0920-4CD6-BCDE-8F93491330BF}"/>
    <cellStyle name="Millares [0] 2 2 8 3 3" xfId="2034" xr:uid="{2162276E-381F-4D9F-B77E-F2EA39DF0D48}"/>
    <cellStyle name="Millares [0] 2 2 8 4" xfId="876" xr:uid="{0449BBF2-1092-4CEA-8382-8BDCB202D383}"/>
    <cellStyle name="Millares [0] 2 2 8 4 2" xfId="1680" xr:uid="{8EC64BDF-7155-4489-B9BF-1EA9CEE2E372}"/>
    <cellStyle name="Millares [0] 2 2 8 4 2 2" xfId="2863" xr:uid="{16F301C5-7BA5-402A-BB44-FB0631340954}"/>
    <cellStyle name="Millares [0] 2 2 8 4 3" xfId="2062" xr:uid="{610C0156-9EC1-444E-A2AD-4AC2509848C1}"/>
    <cellStyle name="Millares [0] 2 2 8 5" xfId="904" xr:uid="{FCF0507F-1B4B-45FA-AF01-686424E3BE2E}"/>
    <cellStyle name="Millares [0] 2 2 8 5 2" xfId="1708" xr:uid="{1675CEA7-6BCE-4762-9362-C9F5E687DFF8}"/>
    <cellStyle name="Millares [0] 2 2 8 5 2 2" xfId="2891" xr:uid="{577785A5-218B-40E1-BCFB-8C63B1C3FC78}"/>
    <cellStyle name="Millares [0] 2 2 8 5 3" xfId="2090" xr:uid="{627E5442-BF62-4DD2-A178-602364523A3D}"/>
    <cellStyle name="Millares [0] 2 2 8 6" xfId="792" xr:uid="{F8F73F0C-60D7-4E3B-BA11-A7574AD2C205}"/>
    <cellStyle name="Millares [0] 2 2 8 6 2" xfId="1596" xr:uid="{364269BB-1635-4B5F-82EE-D99DEA2E11AC}"/>
    <cellStyle name="Millares [0] 2 2 8 6 2 2" xfId="2779" xr:uid="{0A0C11EB-5EAF-46A0-8D9D-74FFBD188F07}"/>
    <cellStyle name="Millares [0] 2 2 8 6 3" xfId="1978" xr:uid="{55FC135B-0BDB-4E88-A3A2-AA0D355A41D2}"/>
    <cellStyle name="Millares [0] 2 2 8 7" xfId="919" xr:uid="{1060A8F5-B883-430A-B1D2-768A552C7F8B}"/>
    <cellStyle name="Millares [0] 2 2 8 7 2" xfId="1339" xr:uid="{70E6BDE1-06DB-4CA7-884A-875F9F0D197D}"/>
    <cellStyle name="Millares [0] 2 2 8 7 2 2" xfId="2523" xr:uid="{08F17AE7-A460-437C-9842-086CD606935A}"/>
    <cellStyle name="Millares [0] 2 2 8 7 3" xfId="2105" xr:uid="{A1A8404D-0080-4076-8E7B-B51DC3B4669B}"/>
    <cellStyle name="Millares [0] 2 2 8 8" xfId="1129" xr:uid="{EFC82C76-8A63-479A-9AAF-BFB2E6FE46CC}"/>
    <cellStyle name="Millares [0] 2 2 8 8 2" xfId="2314" xr:uid="{9180C44E-A459-4C63-B6AD-15D69F791D10}"/>
    <cellStyle name="Millares [0] 2 2 8 9" xfId="1722" xr:uid="{556F7892-1E58-4043-86D9-ED5A1EF04972}"/>
    <cellStyle name="Millares [0] 2 2 9" xfId="253" xr:uid="{705D9295-26DD-4B32-9CAF-22B6B1F98874}"/>
    <cellStyle name="Millares [0] 2 2 9 2" xfId="822" xr:uid="{0369EE6A-2E9C-4DBF-B791-6EDB8D3FFBFC}"/>
    <cellStyle name="Millares [0] 2 2 9 2 2" xfId="1626" xr:uid="{2F241AE5-5CC8-42DF-9CA7-4763DE206BDE}"/>
    <cellStyle name="Millares [0] 2 2 9 2 2 2" xfId="2809" xr:uid="{E148616F-2454-4BA4-BAD9-AA05116A9E8B}"/>
    <cellStyle name="Millares [0] 2 2 9 2 3" xfId="2008" xr:uid="{8CBF2986-8B41-4E3C-9D29-783FF4DD9EE2}"/>
    <cellStyle name="Millares [0] 2 2 9 3" xfId="850" xr:uid="{46D49C5F-C9D6-48C3-8BB5-1FE044C1B188}"/>
    <cellStyle name="Millares [0] 2 2 9 3 2" xfId="1654" xr:uid="{DB8EC566-43EB-4D20-8FA6-E968812C0EDC}"/>
    <cellStyle name="Millares [0] 2 2 9 3 2 2" xfId="2837" xr:uid="{BA81A185-CE77-452D-B48E-0483F0CFC1B1}"/>
    <cellStyle name="Millares [0] 2 2 9 3 3" xfId="2036" xr:uid="{DF17C14A-D8E3-4DB8-9350-46B52727629F}"/>
    <cellStyle name="Millares [0] 2 2 9 4" xfId="878" xr:uid="{04C29816-D8FE-4ACE-9815-5B3E968070A6}"/>
    <cellStyle name="Millares [0] 2 2 9 4 2" xfId="1682" xr:uid="{0AE50866-E229-4D6A-A1C4-AA19F63E921B}"/>
    <cellStyle name="Millares [0] 2 2 9 4 2 2" xfId="2865" xr:uid="{EF754F23-66C5-4EBA-A383-4CF4AF6BD5B9}"/>
    <cellStyle name="Millares [0] 2 2 9 4 3" xfId="2064" xr:uid="{93E7B340-A609-40DE-BE97-CCCDB79233A3}"/>
    <cellStyle name="Millares [0] 2 2 9 5" xfId="906" xr:uid="{584098B1-D55C-48F6-B3BB-57191073232D}"/>
    <cellStyle name="Millares [0] 2 2 9 5 2" xfId="1710" xr:uid="{3EDD4F7B-746A-4185-A939-6D67E90ACB6F}"/>
    <cellStyle name="Millares [0] 2 2 9 5 2 2" xfId="2893" xr:uid="{9A794CB7-AA41-47D8-BEC8-6B36C0FD16D2}"/>
    <cellStyle name="Millares [0] 2 2 9 5 3" xfId="2092" xr:uid="{70613550-F85A-4E29-AE43-F8B4E294FDB8}"/>
    <cellStyle name="Millares [0] 2 2 9 6" xfId="794" xr:uid="{08303376-796E-4135-A88F-59F10A1837DA}"/>
    <cellStyle name="Millares [0] 2 2 9 6 2" xfId="1598" xr:uid="{AF767BEA-E12F-4BED-B18A-9815C90D19E0}"/>
    <cellStyle name="Millares [0] 2 2 9 6 2 2" xfId="2781" xr:uid="{ACD03014-8B0F-4DE9-88ED-31545AB0F58A}"/>
    <cellStyle name="Millares [0] 2 2 9 6 3" xfId="1980" xr:uid="{B700C16D-48BD-4F5B-B671-51BB9F2C285A}"/>
    <cellStyle name="Millares [0] 2 2 9 7" xfId="1038" xr:uid="{05C97E43-5F47-41B8-BE7C-AFAE12D0A246}"/>
    <cellStyle name="Millares [0] 2 2 9 7 2" xfId="1458" xr:uid="{1A66929E-F5A5-4ED7-B2A7-96A2B6DCB23F}"/>
    <cellStyle name="Millares [0] 2 2 9 7 2 2" xfId="2641" xr:uid="{C89ED815-9A87-49CD-AB84-0113D64E12C2}"/>
    <cellStyle name="Millares [0] 2 2 9 7 3" xfId="2223" xr:uid="{DD0DFE98-3E7E-4288-B836-CAF7ECE39160}"/>
    <cellStyle name="Millares [0] 2 2 9 8" xfId="1248" xr:uid="{20CCE412-554E-45EA-8CE2-AF277FEC70E2}"/>
    <cellStyle name="Millares [0] 2 2 9 8 2" xfId="2432" xr:uid="{1E39C6D6-1182-41F6-914D-0D5AB0DFDA83}"/>
    <cellStyle name="Millares [0] 2 2 9 9" xfId="1840" xr:uid="{37EE9564-36DB-48E8-9BFD-5628D900BCB3}"/>
    <cellStyle name="Millares [0] 2 3" xfId="145" xr:uid="{5BC77479-E42D-4879-A674-49930D314FF7}"/>
    <cellStyle name="Millares [0] 2 3 2" xfId="524" xr:uid="{CE77053D-49E8-47D7-BE15-17853C7589B3}"/>
    <cellStyle name="Millares [0] 2 3 2 2" xfId="1076" xr:uid="{0758AFAD-7C3E-4038-9E7A-6D89FAC5B695}"/>
    <cellStyle name="Millares [0] 2 3 2 2 2" xfId="1496" xr:uid="{0409DE4C-4A99-4029-AF6E-CFE52A2E622C}"/>
    <cellStyle name="Millares [0] 2 3 2 2 2 2" xfId="2679" xr:uid="{6B8D1487-AAC8-4D5A-B0A8-D8956606ED49}"/>
    <cellStyle name="Millares [0] 2 3 2 2 3" xfId="2261" xr:uid="{E2C0D29A-81AB-4862-90BB-40FAE834F397}"/>
    <cellStyle name="Millares [0] 2 3 2 3" xfId="1286" xr:uid="{13D38771-4FE8-4F4B-B55E-9A4100EC7539}"/>
    <cellStyle name="Millares [0] 2 3 2 3 2" xfId="2470" xr:uid="{5EF3510E-84DF-4329-A816-60D40BB3B9B8}"/>
    <cellStyle name="Millares [0] 2 3 2 4" xfId="1878" xr:uid="{B695FE75-01D7-424F-9E8B-9DD7D0706681}"/>
    <cellStyle name="Millares [0] 2 3 3" xfId="277" xr:uid="{FA78E03B-5260-4999-AC04-19FC3307D087}"/>
    <cellStyle name="Millares [0] 2 3 3 2" xfId="1041" xr:uid="{02801841-7485-4CDF-94BF-2AF65E66D150}"/>
    <cellStyle name="Millares [0] 2 3 3 2 2" xfId="1461" xr:uid="{B651AEA1-8AA8-4173-AD0C-62B2630FA87F}"/>
    <cellStyle name="Millares [0] 2 3 3 2 2 2" xfId="2644" xr:uid="{D4B4E688-6E9F-45A6-ACED-358B2EDE615E}"/>
    <cellStyle name="Millares [0] 2 3 3 2 3" xfId="2226" xr:uid="{ECE69847-A6F9-4F9C-8821-CF5C21E73FFA}"/>
    <cellStyle name="Millares [0] 2 3 3 3" xfId="1251" xr:uid="{90CC5BF5-C70E-463B-AAE1-97DF36FB9765}"/>
    <cellStyle name="Millares [0] 2 3 3 3 2" xfId="2435" xr:uid="{3BFB638E-3E2F-4D4B-A641-ADBB2F0FD22E}"/>
    <cellStyle name="Millares [0] 2 3 3 4" xfId="1843" xr:uid="{DDB75137-A61A-4449-A98A-1FED24C21231}"/>
    <cellStyle name="Millares [0] 2 3 4" xfId="747" xr:uid="{FA22C598-9CFE-4F24-B0D3-B050C10BE18D}"/>
    <cellStyle name="Millares [0] 2 3 4 2" xfId="1551" xr:uid="{C001D353-7560-4505-AB37-4D159BF751B5}"/>
    <cellStyle name="Millares [0] 2 3 4 2 2" xfId="2734" xr:uid="{563F935C-307F-44BA-9806-3B0505B712ED}"/>
    <cellStyle name="Millares [0] 2 3 4 3" xfId="1933" xr:uid="{D74FEC39-08B1-4EFF-83D5-EA86396F2F2F}"/>
    <cellStyle name="Millares [0] 2 3 5" xfId="801" xr:uid="{4E4A2D15-DE98-4320-BD17-AD01A06968A5}"/>
    <cellStyle name="Millares [0] 2 3 5 2" xfId="1605" xr:uid="{0BCAECFD-DD6A-4751-9A57-BE0D34688B4E}"/>
    <cellStyle name="Millares [0] 2 3 5 2 2" xfId="2788" xr:uid="{8C63F97E-CA9A-400B-AE13-044E97ECCFD9}"/>
    <cellStyle name="Millares [0] 2 3 5 3" xfId="1987" xr:uid="{533969E1-65EF-45DE-91EB-3890E9A997F7}"/>
    <cellStyle name="Millares [0] 2 4" xfId="178" xr:uid="{4CD78668-7944-41F4-B43A-EA60FCE78FD6}"/>
    <cellStyle name="Millares [0] 2 4 2" xfId="553" xr:uid="{E865962B-09A2-408B-B3BA-D49F4E9A3933}"/>
    <cellStyle name="Millares [0] 2 4 2 2" xfId="1082" xr:uid="{88B3F980-B4CD-4400-B529-A36C833AC669}"/>
    <cellStyle name="Millares [0] 2 4 2 2 2" xfId="1502" xr:uid="{4184B34C-DBF0-4A24-A5AC-4479D1302786}"/>
    <cellStyle name="Millares [0] 2 4 2 2 2 2" xfId="2685" xr:uid="{E5ECD41E-4FF7-47C4-AF53-A911E274CD5E}"/>
    <cellStyle name="Millares [0] 2 4 2 2 3" xfId="2267" xr:uid="{1D542D6B-47EC-4BAB-80C1-BDC2E571FF31}"/>
    <cellStyle name="Millares [0] 2 4 2 3" xfId="1292" xr:uid="{A8639584-B94B-460D-9421-97AD82E75573}"/>
    <cellStyle name="Millares [0] 2 4 2 3 2" xfId="2476" xr:uid="{DCB4F370-392F-414A-A969-1389DDFE7E3B}"/>
    <cellStyle name="Millares [0] 2 4 2 4" xfId="1884" xr:uid="{11946E45-8925-468F-8692-8A29E9BCC250}"/>
    <cellStyle name="Millares [0] 2 4 3" xfId="304" xr:uid="{F2A98F57-0D49-4431-8D1B-BA0DA1024668}"/>
    <cellStyle name="Millares [0] 2 4 3 2" xfId="1047" xr:uid="{5FCCE8A5-CAED-4E7F-9DBF-F752FB29D01F}"/>
    <cellStyle name="Millares [0] 2 4 3 2 2" xfId="1467" xr:uid="{218B5D97-8378-48F8-BC8C-B264EABA2995}"/>
    <cellStyle name="Millares [0] 2 4 3 2 2 2" xfId="2650" xr:uid="{E552E488-7776-4D01-8B61-98F0030549D2}"/>
    <cellStyle name="Millares [0] 2 4 3 2 3" xfId="2232" xr:uid="{722C4E4B-DB58-42C7-A7EF-D81F25426978}"/>
    <cellStyle name="Millares [0] 2 4 3 3" xfId="1257" xr:uid="{564CDFC5-DD87-48F2-9D0B-D01BC3C4AFBD}"/>
    <cellStyle name="Millares [0] 2 4 3 3 2" xfId="2441" xr:uid="{209DADB9-90D0-41F9-AE6C-15F9FB88286D}"/>
    <cellStyle name="Millares [0] 2 4 3 4" xfId="1849" xr:uid="{9B5D5282-079F-404A-9AED-6C2534CD8532}"/>
    <cellStyle name="Millares [0] 2 4 4" xfId="753" xr:uid="{133B58FC-43A9-4C9B-B001-D5C43EA815B4}"/>
    <cellStyle name="Millares [0] 2 4 4 2" xfId="1557" xr:uid="{7AFE86CA-C459-4CA2-B457-F3E131BEDF47}"/>
    <cellStyle name="Millares [0] 2 4 4 2 2" xfId="2740" xr:uid="{3F4F66E7-35F3-4BAB-BFB4-1129708E2128}"/>
    <cellStyle name="Millares [0] 2 4 4 3" xfId="1939" xr:uid="{86BD2FBC-92E4-4C59-BC19-A78B3EB5A54A}"/>
    <cellStyle name="Millares [0] 2 4 5" xfId="829" xr:uid="{EB4BB0CD-3FB2-410E-8A3D-E4110860E38C}"/>
    <cellStyle name="Millares [0] 2 4 5 2" xfId="1633" xr:uid="{AB2E7A67-C5E7-4B0F-9B2D-F79E4089E390}"/>
    <cellStyle name="Millares [0] 2 4 5 2 2" xfId="2816" xr:uid="{E89FC48B-2DE4-4766-9354-1169597416A9}"/>
    <cellStyle name="Millares [0] 2 4 5 3" xfId="2015" xr:uid="{81E5A491-A9D3-4721-94C4-0ED26FDCA41D}"/>
    <cellStyle name="Millares [0] 2 4 6" xfId="985" xr:uid="{8D667467-367C-4CD5-9F9D-0B6F5DA4679A}"/>
    <cellStyle name="Millares [0] 2 4 6 2" xfId="1405" xr:uid="{99C963AD-29AA-451A-9537-87B2885A2FDF}"/>
    <cellStyle name="Millares [0] 2 4 6 2 2" xfId="2589" xr:uid="{E181F3EA-CCEE-46D3-9369-F87EEB5ED4A6}"/>
    <cellStyle name="Millares [0] 2 4 6 3" xfId="2171" xr:uid="{37E71533-EE3A-475A-A9D6-A98F723BA7EB}"/>
    <cellStyle name="Millares [0] 2 4 7" xfId="1195" xr:uid="{4599F0A8-3587-41F6-860F-152076CF680F}"/>
    <cellStyle name="Millares [0] 2 4 7 2" xfId="2380" xr:uid="{7D27C8DF-07BB-4511-82C3-73458E69E9D4}"/>
    <cellStyle name="Millares [0] 2 4 8" xfId="1788" xr:uid="{78D6A74A-B2C4-46CF-8EB9-1CD501EECA2F}"/>
    <cellStyle name="Millares [0] 2 5" xfId="99" xr:uid="{372B35B9-DA8E-4BDF-935A-FE1293E1E9E0}"/>
    <cellStyle name="Millares [0] 2 5 2" xfId="602" xr:uid="{EC002F5B-40EC-40FC-9599-AE6D6B270CA1}"/>
    <cellStyle name="Millares [0] 2 5 2 2" xfId="1089" xr:uid="{65325F63-1238-4DE3-A32D-6566DE09E92D}"/>
    <cellStyle name="Millares [0] 2 5 2 2 2" xfId="1509" xr:uid="{4BCFE763-A783-4F51-83FA-9D859B00F195}"/>
    <cellStyle name="Millares [0] 2 5 2 2 2 2" xfId="2692" xr:uid="{BD974934-8B0F-4174-A2B2-81EAE703C051}"/>
    <cellStyle name="Millares [0] 2 5 2 2 3" xfId="2274" xr:uid="{A8AEC34E-FF26-4B8D-9612-A10605552578}"/>
    <cellStyle name="Millares [0] 2 5 2 3" xfId="1299" xr:uid="{3E7C26FF-FE6F-4F6D-ACF7-1C29FE2B1DD2}"/>
    <cellStyle name="Millares [0] 2 5 2 3 2" xfId="2483" xr:uid="{9CC2F752-F4CD-4391-9E78-7AE8DF1F3713}"/>
    <cellStyle name="Millares [0] 2 5 2 4" xfId="1891" xr:uid="{CA700955-3C9A-44FE-8CB0-16E94E961807}"/>
    <cellStyle name="Millares [0] 2 5 3" xfId="356" xr:uid="{CC7409CB-4C04-4C3D-8DBD-05CC2E1585A5}"/>
    <cellStyle name="Millares [0] 2 5 3 2" xfId="1054" xr:uid="{0F9C10EC-3A27-4634-8557-488D2C0C9E0F}"/>
    <cellStyle name="Millares [0] 2 5 3 2 2" xfId="1474" xr:uid="{17CCAC19-AA54-4971-99BD-5A21FB848A56}"/>
    <cellStyle name="Millares [0] 2 5 3 2 2 2" xfId="2657" xr:uid="{D03AC135-A4A9-4735-A1AC-D90DF9068B45}"/>
    <cellStyle name="Millares [0] 2 5 3 2 3" xfId="2239" xr:uid="{3AA1A628-3CAC-4C3C-81DF-49B85A8FA0D8}"/>
    <cellStyle name="Millares [0] 2 5 3 3" xfId="1264" xr:uid="{A0A74BFC-4321-45D5-B08C-9BA43350198F}"/>
    <cellStyle name="Millares [0] 2 5 3 3 2" xfId="2448" xr:uid="{CCA2DF4A-EC2F-4729-8F1D-F442BC5A06AE}"/>
    <cellStyle name="Millares [0] 2 5 3 4" xfId="1856" xr:uid="{EA22A94F-C5D7-4FE5-B233-02A04AC2C3C0}"/>
    <cellStyle name="Millares [0] 2 5 4" xfId="760" xr:uid="{12023CC1-222B-4F31-8510-682587E3EC34}"/>
    <cellStyle name="Millares [0] 2 5 4 2" xfId="1564" xr:uid="{063B9908-FCAD-49D0-A613-D73B6563C6C2}"/>
    <cellStyle name="Millares [0] 2 5 4 2 2" xfId="2747" xr:uid="{4A4AC16B-D2F3-4476-82AA-EFDB29889877}"/>
    <cellStyle name="Millares [0] 2 5 4 3" xfId="1946" xr:uid="{88A8D718-FD6B-48C1-8982-51D08025CDDF}"/>
    <cellStyle name="Millares [0] 2 5 5" xfId="857" xr:uid="{6D7C4DC4-A911-4390-B1D7-BA1900D633C4}"/>
    <cellStyle name="Millares [0] 2 5 5 2" xfId="1661" xr:uid="{06E10607-5F53-41A3-9032-5B4E626ACB2F}"/>
    <cellStyle name="Millares [0] 2 5 5 2 2" xfId="2844" xr:uid="{CDA19210-5493-4C95-8479-C5D8B6A2756E}"/>
    <cellStyle name="Millares [0] 2 5 5 3" xfId="2043" xr:uid="{3F09BFBC-2AF0-43E6-90DF-8466B41495C2}"/>
    <cellStyle name="Millares [0] 2 5 6" xfId="934" xr:uid="{200C273D-5ACC-4650-8596-200C3E118DA1}"/>
    <cellStyle name="Millares [0] 2 5 6 2" xfId="1354" xr:uid="{94AB8478-05CE-49A0-9BE4-0A0E039BBDB8}"/>
    <cellStyle name="Millares [0] 2 5 6 2 2" xfId="2538" xr:uid="{1AAD87D8-606A-464F-9B82-9EFBCA44A0BD}"/>
    <cellStyle name="Millares [0] 2 5 6 3" xfId="2120" xr:uid="{41DE996C-8C69-420C-8A97-A240F2D7F7A4}"/>
    <cellStyle name="Millares [0] 2 5 7" xfId="1144" xr:uid="{7B6105A7-1CA5-4AEF-9DEA-D9A8698CE979}"/>
    <cellStyle name="Millares [0] 2 5 7 2" xfId="2329" xr:uid="{967684C8-493D-46CE-B955-3E624B883C29}"/>
    <cellStyle name="Millares [0] 2 5 8" xfId="1737" xr:uid="{B9773EA2-6C24-4FD3-B3DF-BA13C772949E}"/>
    <cellStyle name="Millares [0] 2 6" xfId="380" xr:uid="{C8F90A30-A38A-4FA7-BCCC-0AA7B7D5D342}"/>
    <cellStyle name="Millares [0] 2 6 2" xfId="627" xr:uid="{B273B981-CC51-4E6A-9B89-A6FA8FCBDFCC}"/>
    <cellStyle name="Millares [0] 2 6 2 2" xfId="1092" xr:uid="{B6F2A7A5-3CF5-4384-91C2-7F6F054C49AE}"/>
    <cellStyle name="Millares [0] 2 6 2 2 2" xfId="1512" xr:uid="{E90D72FC-E067-4ADB-A5C2-4BD01F0C3CC0}"/>
    <cellStyle name="Millares [0] 2 6 2 2 2 2" xfId="2695" xr:uid="{43CB6AB9-D979-4B26-AB2A-8D55AD3A2913}"/>
    <cellStyle name="Millares [0] 2 6 2 2 3" xfId="2277" xr:uid="{A6A6E33E-F07B-4ADD-9D7F-92B4ED2CC359}"/>
    <cellStyle name="Millares [0] 2 6 2 3" xfId="1302" xr:uid="{A0A7A448-94EB-4866-86FF-D9DFC2D9AA1B}"/>
    <cellStyle name="Millares [0] 2 6 2 3 2" xfId="2486" xr:uid="{7C5049B2-3011-4DF2-838B-18A47B07B8C5}"/>
    <cellStyle name="Millares [0] 2 6 2 4" xfId="1894" xr:uid="{A692ABB7-C646-4E8F-BD6C-AF2EB1315EE9}"/>
    <cellStyle name="Millares [0] 2 6 3" xfId="763" xr:uid="{B390DCDA-C3B0-40D2-8F56-7D8A8CE5E87C}"/>
    <cellStyle name="Millares [0] 2 6 3 2" xfId="1567" xr:uid="{688B44C4-8425-4929-86AC-C9FE86E0DD32}"/>
    <cellStyle name="Millares [0] 2 6 3 2 2" xfId="2750" xr:uid="{24B679E0-1F6F-46D9-A09D-8091DE7F7EE5}"/>
    <cellStyle name="Millares [0] 2 6 3 3" xfId="1949" xr:uid="{0290978C-CFC0-4A6B-88F2-D5EE314CE5C0}"/>
    <cellStyle name="Millares [0] 2 6 4" xfId="885" xr:uid="{4CE0658B-12A8-42EF-BC31-22189D2CE1D2}"/>
    <cellStyle name="Millares [0] 2 6 4 2" xfId="1689" xr:uid="{2470D2ED-CC01-4DF3-85E8-D11D033EE37B}"/>
    <cellStyle name="Millares [0] 2 6 4 2 2" xfId="2872" xr:uid="{925B3792-66F2-4878-9333-FF3076465D94}"/>
    <cellStyle name="Millares [0] 2 6 4 3" xfId="2071" xr:uid="{E4F397A5-2173-45B0-B007-8F09AD2A817A}"/>
    <cellStyle name="Millares [0] 2 6 5" xfId="1057" xr:uid="{8CF180D7-7B80-44D6-AE10-E3FA383A92A5}"/>
    <cellStyle name="Millares [0] 2 6 5 2" xfId="1477" xr:uid="{F919AE22-7902-412E-BB22-8847EE7E3DD3}"/>
    <cellStyle name="Millares [0] 2 6 5 2 2" xfId="2660" xr:uid="{E5CB3F85-E3DD-4D05-8DC8-B14BDE01E798}"/>
    <cellStyle name="Millares [0] 2 6 5 3" xfId="2242" xr:uid="{D3739822-E28C-4226-A1A0-17E301EE3C2B}"/>
    <cellStyle name="Millares [0] 2 6 6" xfId="1267" xr:uid="{22FFE708-1758-450E-A879-99E510C3A31D}"/>
    <cellStyle name="Millares [0] 2 6 6 2" xfId="2451" xr:uid="{AAFCEDEB-6427-46B2-873A-85A5C90C5178}"/>
    <cellStyle name="Millares [0] 2 6 7" xfId="1859" xr:uid="{26B02581-CEB2-4ABE-A53C-AF482A612121}"/>
    <cellStyle name="Millares [0] 2 7" xfId="409" xr:uid="{8089C142-4264-4084-9580-65E3B0211335}"/>
    <cellStyle name="Millares [0] 2 7 2" xfId="656" xr:uid="{C46AC8F8-964D-4444-87F2-33EFEF603A23}"/>
    <cellStyle name="Millares [0] 2 7 2 2" xfId="1096" xr:uid="{13A153E9-D821-4F44-8B72-5CB2410475B9}"/>
    <cellStyle name="Millares [0] 2 7 2 2 2" xfId="1516" xr:uid="{69EF5C8E-FEA5-4389-8469-021C6C3C44DC}"/>
    <cellStyle name="Millares [0] 2 7 2 2 2 2" xfId="2699" xr:uid="{8087202E-64A3-49EF-BD73-9A030B9F3466}"/>
    <cellStyle name="Millares [0] 2 7 2 2 3" xfId="2281" xr:uid="{8F3FFC3C-53BE-4B6C-8B77-0AE7DAE4A0BB}"/>
    <cellStyle name="Millares [0] 2 7 2 3" xfId="1306" xr:uid="{409DBEB8-E653-43A2-BD07-63C14818D02D}"/>
    <cellStyle name="Millares [0] 2 7 2 3 2" xfId="2490" xr:uid="{16C140D6-B1C5-41A4-AAA2-51B8E2826149}"/>
    <cellStyle name="Millares [0] 2 7 2 4" xfId="1898" xr:uid="{CD03E213-2422-4593-AE3A-EBEE34E4C8DA}"/>
    <cellStyle name="Millares [0] 2 7 3" xfId="767" xr:uid="{5A7B784F-271A-424B-86CB-481D93512FE0}"/>
    <cellStyle name="Millares [0] 2 7 3 2" xfId="1571" xr:uid="{4BE79664-C2B8-47D2-8EC8-867F8346C670}"/>
    <cellStyle name="Millares [0] 2 7 3 2 2" xfId="2754" xr:uid="{525FCBBD-01FC-4350-9A0D-19352E85CE48}"/>
    <cellStyle name="Millares [0] 2 7 3 3" xfId="1953" xr:uid="{1146684D-7BA5-49FF-85F6-B40130674E11}"/>
    <cellStyle name="Millares [0] 2 7 4" xfId="1061" xr:uid="{14C2F3CD-C639-4B30-B1B2-B6AB0EA9F587}"/>
    <cellStyle name="Millares [0] 2 7 4 2" xfId="1481" xr:uid="{9050B843-240B-4641-BA0E-4D62E8A86CD8}"/>
    <cellStyle name="Millares [0] 2 7 4 2 2" xfId="2664" xr:uid="{FB9EC45E-E511-417C-B2F2-68429AD153D0}"/>
    <cellStyle name="Millares [0] 2 7 4 3" xfId="2246" xr:uid="{EAD30141-B527-448E-A03D-6F354638C975}"/>
    <cellStyle name="Millares [0] 2 7 5" xfId="1271" xr:uid="{5BF87099-EDAE-4EDE-9E94-46814B091DAB}"/>
    <cellStyle name="Millares [0] 2 7 5 2" xfId="2455" xr:uid="{4AA6F418-3B91-415C-83B0-7F90E39DB0EE}"/>
    <cellStyle name="Millares [0] 2 7 6" xfId="1863" xr:uid="{899DC639-C9DE-4522-9FB9-4F91A26D1A8D}"/>
    <cellStyle name="Millares [0] 2 8" xfId="491" xr:uid="{3B87BC1E-76E2-4165-80DF-BB02B40A08BC}"/>
    <cellStyle name="Millares [0] 2 8 2" xfId="1069" xr:uid="{C7AE967F-7DDE-4F8D-B510-6677684A92F6}"/>
    <cellStyle name="Millares [0] 2 8 2 2" xfId="1489" xr:uid="{4BAD1BC3-B3BB-43EE-8E0D-2266354FF2D8}"/>
    <cellStyle name="Millares [0] 2 8 2 2 2" xfId="2672" xr:uid="{8E4C5089-CD9E-4E17-9731-0AD70AE8BE08}"/>
    <cellStyle name="Millares [0] 2 8 2 3" xfId="2254" xr:uid="{987BD80E-1C6B-4E0C-96CF-18670C87BC51}"/>
    <cellStyle name="Millares [0] 2 8 3" xfId="1279" xr:uid="{5251E8C2-D773-40BB-BABB-5DC533507C68}"/>
    <cellStyle name="Millares [0] 2 8 3 2" xfId="2463" xr:uid="{997A93E5-6CEE-480B-ABDE-288ECC9C1082}"/>
    <cellStyle name="Millares [0] 2 8 4" xfId="1871" xr:uid="{862E0412-F17E-4041-AD1E-56E9113F68F1}"/>
    <cellStyle name="Millares [0] 2 9" xfId="244" xr:uid="{05879CBD-55AC-4FA2-B6EA-4378E4F88134}"/>
    <cellStyle name="Millares [0] 2 9 2" xfId="1034" xr:uid="{E8593C84-E633-4F9F-BDDF-3F222E85C193}"/>
    <cellStyle name="Millares [0] 2 9 2 2" xfId="1454" xr:uid="{63C7D180-E301-4DC9-B289-4CFD7A6036C7}"/>
    <cellStyle name="Millares [0] 2 9 2 2 2" xfId="2637" xr:uid="{623B9D9F-32C6-4955-B8C9-4DF37840051E}"/>
    <cellStyle name="Millares [0] 2 9 2 3" xfId="2219" xr:uid="{CA2C4B3E-D165-48E8-8F7F-B3FF0E14AF31}"/>
    <cellStyle name="Millares [0] 2 9 3" xfId="1244" xr:uid="{6AE7861D-EFC6-44AB-8118-C30727EDB04E}"/>
    <cellStyle name="Millares [0] 2 9 3 2" xfId="2428" xr:uid="{3AFBCC3D-2929-4610-B391-544BD9F0A72C}"/>
    <cellStyle name="Millares [0] 2 9 4" xfId="1836" xr:uid="{A075E817-C6A1-4076-A52E-7E9A0CB76F61}"/>
    <cellStyle name="Millares [0] 20" xfId="772" xr:uid="{9524CB04-7C24-49A2-8A95-2AD6B0D7E7CF}"/>
    <cellStyle name="Millares [0] 20 2" xfId="1576" xr:uid="{D9405436-C106-4FF1-A591-80820579F8C5}"/>
    <cellStyle name="Millares [0] 20 2 2" xfId="2759" xr:uid="{2473C5DB-06FA-4FDA-AF3A-7D136D0C7823}"/>
    <cellStyle name="Millares [0] 20 3" xfId="1958" xr:uid="{993C26B4-79CE-4AC4-B469-9F10DBCE90B2}"/>
    <cellStyle name="Millares [0] 21" xfId="913" xr:uid="{5E402F6D-404F-464B-99D9-CAA745BF7BBC}"/>
    <cellStyle name="Millares [0] 21 2" xfId="1334" xr:uid="{713ED706-76F9-4D59-998B-A9BA277977D1}"/>
    <cellStyle name="Millares [0] 21 2 2" xfId="2518" xr:uid="{220F72BD-5D28-4E1E-B71E-CB2EDD2A397C}"/>
    <cellStyle name="Millares [0] 21 3" xfId="2099" xr:uid="{094AC423-A8F5-42CB-BDDB-AE54B4608CDF}"/>
    <cellStyle name="Millares [0] 22" xfId="914" xr:uid="{3780C7F8-5383-4624-A83D-0C48F905538C}"/>
    <cellStyle name="Millares [0] 22 2" xfId="2100" xr:uid="{DC96DCC0-8B74-4ADF-BBDB-504A57371608}"/>
    <cellStyle name="Millares [0] 23" xfId="1124" xr:uid="{26C183FE-5BBC-4319-A1BA-C0E00D1844FF}"/>
    <cellStyle name="Millares [0] 23 2" xfId="2309" xr:uid="{EC922FD7-F970-40B4-8484-987BB4226B09}"/>
    <cellStyle name="Millares [0] 24" xfId="1717" xr:uid="{6E71FC36-A189-42FB-AF5E-D2783E128859}"/>
    <cellStyle name="Millares [0] 25" xfId="2901" xr:uid="{60F61A37-D703-4B97-9B32-EAD0C598E165}"/>
    <cellStyle name="Millares [0] 26" xfId="2902" xr:uid="{40590AF4-9520-4E97-819B-D0EAB8988222}"/>
    <cellStyle name="Millares [0] 27" xfId="2903" xr:uid="{55B52892-DC1D-4DDF-8142-8FB813FEB180}"/>
    <cellStyle name="Millares [0] 28" xfId="2904" xr:uid="{CEFD7477-B44C-47A1-AAED-B8412A4197DA}"/>
    <cellStyle name="Millares [0] 29" xfId="2905" xr:uid="{2F8B6941-0B32-456C-BC5B-97FFA0EACAC6}"/>
    <cellStyle name="Millares [0] 3" xfId="56" xr:uid="{00000000-0005-0000-0000-00002A000000}"/>
    <cellStyle name="Millares [0] 3 10" xfId="64" xr:uid="{27E7C5C7-2109-4BD3-A5FB-269E95DCE746}"/>
    <cellStyle name="Millares [0] 3 10 2" xfId="921" xr:uid="{0D4E5E56-4DA1-44EC-A076-43DA906A8D04}"/>
    <cellStyle name="Millares [0] 3 10 2 2" xfId="1341" xr:uid="{77AFE327-41F2-484E-A6E8-B957753C8D3B}"/>
    <cellStyle name="Millares [0] 3 10 2 2 2" xfId="2525" xr:uid="{094D49C9-983B-4A94-8A71-D0F52E30A291}"/>
    <cellStyle name="Millares [0] 3 10 2 3" xfId="2107" xr:uid="{01DCBCAD-B01F-4E03-A099-A22C247F439B}"/>
    <cellStyle name="Millares [0] 3 10 3" xfId="1131" xr:uid="{6659DC69-586D-474C-8B41-7E9EFF4594C5}"/>
    <cellStyle name="Millares [0] 3 10 3 2" xfId="2316" xr:uid="{CEDEB461-A53E-4311-816B-1725A12ED09A}"/>
    <cellStyle name="Millares [0] 3 10 4" xfId="1724" xr:uid="{69630AC3-D65E-466D-A75B-D57206241C00}"/>
    <cellStyle name="Millares [0] 3 11" xfId="247" xr:uid="{9D496828-BFA2-4CBD-A844-BB9A9828F02F}"/>
    <cellStyle name="Millares [0] 3 11 2" xfId="1036" xr:uid="{010E1B92-97B0-41AC-BB09-E19A61E943CC}"/>
    <cellStyle name="Millares [0] 3 11 2 2" xfId="1456" xr:uid="{57E041B4-8080-4CE4-B027-A8A0440FD9B8}"/>
    <cellStyle name="Millares [0] 3 11 2 2 2" xfId="2639" xr:uid="{F6F908E1-5F68-48D2-808C-E59B38A3357B}"/>
    <cellStyle name="Millares [0] 3 11 2 3" xfId="2221" xr:uid="{488D26F0-6ECF-4403-9F2A-AE7AD30CCA58}"/>
    <cellStyle name="Millares [0] 3 11 3" xfId="1246" xr:uid="{57537628-E693-40D4-AB0F-6B7A94D4F86E}"/>
    <cellStyle name="Millares [0] 3 11 3 2" xfId="2430" xr:uid="{AD1094DA-35AC-48D8-952D-E5816DCB9BA0}"/>
    <cellStyle name="Millares [0] 3 11 4" xfId="1838" xr:uid="{B31D8D93-56CC-4698-B492-1791ED6DC2F8}"/>
    <cellStyle name="Millares [0] 3 12" xfId="742" xr:uid="{23CE8831-10F6-4B8A-AF03-98ECC0A53C47}"/>
    <cellStyle name="Millares [0] 3 12 2" xfId="1546" xr:uid="{5A6124B9-05D8-4104-AE1C-0FF106319070}"/>
    <cellStyle name="Millares [0] 3 12 2 2" xfId="2729" xr:uid="{936D50AC-84A0-4B7C-BF19-8AE2F199E5B8}"/>
    <cellStyle name="Millares [0] 3 12 3" xfId="1928" xr:uid="{C617AB3F-DF3E-4C61-9D92-BE6FF81B0918}"/>
    <cellStyle name="Millares [0] 3 13" xfId="774" xr:uid="{7BDDFD05-7048-4714-9C99-2B6E210103BA}"/>
    <cellStyle name="Millares [0] 3 13 2" xfId="1578" xr:uid="{7BED51F4-A98F-4BE3-B912-9382163BE1AC}"/>
    <cellStyle name="Millares [0] 3 13 2 2" xfId="2761" xr:uid="{1EEA39C8-369A-4E4D-B3CE-05B33D3AEBD1}"/>
    <cellStyle name="Millares [0] 3 13 3" xfId="1960" xr:uid="{8C57A402-6BE0-492A-B54E-1FD7D2DE8788}"/>
    <cellStyle name="Millares [0] 3 14" xfId="917" xr:uid="{166662D6-A0DA-4E16-991E-B50424EAA262}"/>
    <cellStyle name="Millares [0] 3 14 2" xfId="1337" xr:uid="{2041EBF6-1414-4238-BEF7-DFC9FEE0F56A}"/>
    <cellStyle name="Millares [0] 3 14 2 2" xfId="2521" xr:uid="{BF2C6516-391B-41CA-9B0F-C2FE845150FD}"/>
    <cellStyle name="Millares [0] 3 14 3" xfId="2103" xr:uid="{C8504601-5B30-47F4-AB52-80E6E442786D}"/>
    <cellStyle name="Millares [0] 3 15" xfId="1127" xr:uid="{D9D1AA1F-2730-4731-B683-39D6AAD4BFC3}"/>
    <cellStyle name="Millares [0] 3 15 2" xfId="2312" xr:uid="{8CE08777-F55D-4760-97D5-C5B10EF5FA86}"/>
    <cellStyle name="Millares [0] 3 16" xfId="1720" xr:uid="{0A70DD66-9026-4184-9FD2-BDEBB9C9A6AA}"/>
    <cellStyle name="Millares [0] 3 2" xfId="120" xr:uid="{2752B5B7-591E-4816-AA25-8924128D35F7}"/>
    <cellStyle name="Millares [0] 3 2 10" xfId="1158" xr:uid="{ADC34440-8B93-404A-9533-01AA9F6E89D0}"/>
    <cellStyle name="Millares [0] 3 2 10 2" xfId="2343" xr:uid="{CEB985C0-AE23-4069-91DD-FB21C6FD546B}"/>
    <cellStyle name="Millares [0] 3 2 11" xfId="1751" xr:uid="{6CE0B65B-EE32-4CDD-9362-63F802658A94}"/>
    <cellStyle name="Millares [0] 3 2 2" xfId="215" xr:uid="{787282D7-4001-496D-81B0-AA6AC59691C5}"/>
    <cellStyle name="Millares [0] 3 2 2 2" xfId="547" xr:uid="{9E6FBBAA-D224-4931-9701-2B0D96BA1298}"/>
    <cellStyle name="Millares [0] 3 2 2 2 2" xfId="1080" xr:uid="{476664EC-1396-42D6-8356-EBF6458BA292}"/>
    <cellStyle name="Millares [0] 3 2 2 2 2 2" xfId="1500" xr:uid="{EDBEAF9F-57B5-4FF1-8D24-E73ECA2F8248}"/>
    <cellStyle name="Millares [0] 3 2 2 2 2 2 2" xfId="2683" xr:uid="{81C73701-D3CF-4A72-9075-F953838DD5B4}"/>
    <cellStyle name="Millares [0] 3 2 2 2 2 3" xfId="2265" xr:uid="{EA7E6D37-415C-4285-8396-F086BD512D05}"/>
    <cellStyle name="Millares [0] 3 2 2 2 3" xfId="1290" xr:uid="{D3E520A8-4BC9-43E1-9295-90F8E869037A}"/>
    <cellStyle name="Millares [0] 3 2 2 2 3 2" xfId="2474" xr:uid="{5590DFD2-C88D-4321-9477-7D1D48B6E140}"/>
    <cellStyle name="Millares [0] 3 2 2 2 4" xfId="1882" xr:uid="{7367BC99-4147-414B-A140-DAEB322AE2F7}"/>
    <cellStyle name="Millares [0] 3 2 2 3" xfId="300" xr:uid="{D39ABE97-A1F7-44A2-8C01-810A6CAE5CB0}"/>
    <cellStyle name="Millares [0] 3 2 2 3 2" xfId="1045" xr:uid="{98451029-FFB8-4778-BED7-92DBFBD7B0BA}"/>
    <cellStyle name="Millares [0] 3 2 2 3 2 2" xfId="1465" xr:uid="{5F775C0C-A1CF-448C-9303-A5E200E903BB}"/>
    <cellStyle name="Millares [0] 3 2 2 3 2 2 2" xfId="2648" xr:uid="{4388FBCC-68CF-4F20-BB2D-C9348CA4B894}"/>
    <cellStyle name="Millares [0] 3 2 2 3 2 3" xfId="2230" xr:uid="{FA84ABAE-DC95-4FC9-8F94-AA77F4123285}"/>
    <cellStyle name="Millares [0] 3 2 2 3 3" xfId="1255" xr:uid="{06F0117D-B2B4-47AB-AE79-C3CDA45EB48C}"/>
    <cellStyle name="Millares [0] 3 2 2 3 3 2" xfId="2439" xr:uid="{7EA34876-809F-47D8-AD0D-45FB1CB4DD12}"/>
    <cellStyle name="Millares [0] 3 2 2 3 4" xfId="1847" xr:uid="{4AD6B992-B308-4739-9F1F-372CCCB38C5D}"/>
    <cellStyle name="Millares [0] 3 2 2 4" xfId="751" xr:uid="{506AAEC4-9F2D-4084-9992-F83D5AD1AE3B}"/>
    <cellStyle name="Millares [0] 3 2 2 4 2" xfId="1555" xr:uid="{0B620B9E-D651-4375-8AC5-B0881D111E26}"/>
    <cellStyle name="Millares [0] 3 2 2 4 2 2" xfId="2738" xr:uid="{B60F7FFF-44B3-41E3-985B-46656FDD9E59}"/>
    <cellStyle name="Millares [0] 3 2 2 4 3" xfId="1937" xr:uid="{E6B1BF0D-68E3-405B-9214-527EFDA1FBD6}"/>
    <cellStyle name="Millares [0] 3 2 2 5" xfId="813" xr:uid="{2DFA2550-22B6-4CEB-A0A2-878F312302FB}"/>
    <cellStyle name="Millares [0] 3 2 2 5 2" xfId="1617" xr:uid="{66189ED5-96CF-443A-914C-E19BC77B2847}"/>
    <cellStyle name="Millares [0] 3 2 2 5 2 2" xfId="2800" xr:uid="{0AE7B913-4C20-42B0-ABC0-3CCA9B3E20CE}"/>
    <cellStyle name="Millares [0] 3 2 2 5 3" xfId="1999" xr:uid="{791E32A4-38AD-47F2-920E-6743ADC794BB}"/>
    <cellStyle name="Millares [0] 3 2 2 6" xfId="1017" xr:uid="{AB0E1938-0D26-4E91-B0E8-D7222CA81AC2}"/>
    <cellStyle name="Millares [0] 3 2 2 6 2" xfId="1437" xr:uid="{51445AAE-94DF-4150-9828-C4CB9488C445}"/>
    <cellStyle name="Millares [0] 3 2 2 6 2 2" xfId="2621" xr:uid="{DDF531B4-C858-455D-8537-2B9571492E20}"/>
    <cellStyle name="Millares [0] 3 2 2 6 3" xfId="2203" xr:uid="{8ED7BB75-2F1F-4234-821A-9B078BE951FF}"/>
    <cellStyle name="Millares [0] 3 2 2 7" xfId="1227" xr:uid="{79CB2B85-A2E3-493C-A93E-00968868C048}"/>
    <cellStyle name="Millares [0] 3 2 2 7 2" xfId="2412" xr:uid="{0D137CB4-4CB0-4752-8147-65B789796644}"/>
    <cellStyle name="Millares [0] 3 2 2 8" xfId="1820" xr:uid="{A9E8ADA7-D16F-409E-9117-D133F0303999}"/>
    <cellStyle name="Millares [0] 3 2 3" xfId="168" xr:uid="{82C2B9CD-7B54-4E71-965B-CA0FC84B5588}"/>
    <cellStyle name="Millares [0] 3 2 3 2" xfId="576" xr:uid="{25E8D2B0-8329-4C8D-9870-161A0BAC51F8}"/>
    <cellStyle name="Millares [0] 3 2 3 2 2" xfId="1086" xr:uid="{A1B81647-C6D3-4EB3-A90E-2F9E9FA9C0FC}"/>
    <cellStyle name="Millares [0] 3 2 3 2 2 2" xfId="1506" xr:uid="{46378764-886E-4EED-B0EB-E64CC71364A3}"/>
    <cellStyle name="Millares [0] 3 2 3 2 2 2 2" xfId="2689" xr:uid="{AD4F186A-CF6F-4A07-8059-E45301656849}"/>
    <cellStyle name="Millares [0] 3 2 3 2 2 3" xfId="2271" xr:uid="{2F3E630A-EC87-4A96-90EE-C294C15ABEEC}"/>
    <cellStyle name="Millares [0] 3 2 3 2 3" xfId="1296" xr:uid="{767E15EA-9304-4AFC-B30A-5408F1F4B489}"/>
    <cellStyle name="Millares [0] 3 2 3 2 3 2" xfId="2480" xr:uid="{BB0852E9-1341-40FB-84F4-9107682C7A9D}"/>
    <cellStyle name="Millares [0] 3 2 3 2 4" xfId="1888" xr:uid="{876330B6-106F-48E3-AFEE-7427B50D24D1}"/>
    <cellStyle name="Millares [0] 3 2 3 3" xfId="327" xr:uid="{DFE93A3A-EAB7-4F17-985D-78E20590AC48}"/>
    <cellStyle name="Millares [0] 3 2 3 3 2" xfId="1051" xr:uid="{915A4993-C17C-4954-9782-E6607050B5C2}"/>
    <cellStyle name="Millares [0] 3 2 3 3 2 2" xfId="1471" xr:uid="{500725F0-FE6F-40FB-8FCA-F901A8AB0AA5}"/>
    <cellStyle name="Millares [0] 3 2 3 3 2 2 2" xfId="2654" xr:uid="{0F35AD1B-FE8E-4D46-B0B2-33E7C044893B}"/>
    <cellStyle name="Millares [0] 3 2 3 3 2 3" xfId="2236" xr:uid="{96CA9F53-D788-4583-ADB1-F31F2DA8B74B}"/>
    <cellStyle name="Millares [0] 3 2 3 3 3" xfId="1261" xr:uid="{EEB8CC1B-6DF8-4898-9868-9DAA458D0A7C}"/>
    <cellStyle name="Millares [0] 3 2 3 3 3 2" xfId="2445" xr:uid="{A7E37DC6-6308-43AD-B5E5-96E79FEFF587}"/>
    <cellStyle name="Millares [0] 3 2 3 3 4" xfId="1853" xr:uid="{479EAAF2-D47E-4F1E-A0FB-E78FA98A4040}"/>
    <cellStyle name="Millares [0] 3 2 3 4" xfId="757" xr:uid="{C9875596-01C0-4DAC-AF5E-EF48339FE9B4}"/>
    <cellStyle name="Millares [0] 3 2 3 4 2" xfId="1561" xr:uid="{631B5EF2-867A-4D60-83F0-5A11B2D7A500}"/>
    <cellStyle name="Millares [0] 3 2 3 4 2 2" xfId="2744" xr:uid="{219512C1-C063-4DFD-8C3D-81E42D183793}"/>
    <cellStyle name="Millares [0] 3 2 3 4 3" xfId="1943" xr:uid="{2D8F376B-AA9E-4A0A-9111-4C46E9924602}"/>
    <cellStyle name="Millares [0] 3 2 3 5" xfId="841" xr:uid="{7DCD0F65-C89C-4DC3-BFA9-48B5A20AF59E}"/>
    <cellStyle name="Millares [0] 3 2 3 5 2" xfId="1645" xr:uid="{6B385B41-B789-4991-80D4-051C429BDB15}"/>
    <cellStyle name="Millares [0] 3 2 3 5 2 2" xfId="2828" xr:uid="{E077C8BD-F31C-4584-BECC-BAA419EE601D}"/>
    <cellStyle name="Millares [0] 3 2 3 5 3" xfId="2027" xr:uid="{84AB92E6-62C1-4595-9FF5-75FD880D7EC6}"/>
    <cellStyle name="Millares [0] 3 2 3 6" xfId="975" xr:uid="{45FF85EA-FD26-4D50-B9CA-C6AFCDED0A73}"/>
    <cellStyle name="Millares [0] 3 2 3 6 2" xfId="1395" xr:uid="{886480EB-208D-4EEF-A4E7-A7CAAE980FA2}"/>
    <cellStyle name="Millares [0] 3 2 3 6 2 2" xfId="2579" xr:uid="{EC52C9BC-A6F1-4916-A93A-A56B5410D0E6}"/>
    <cellStyle name="Millares [0] 3 2 3 6 3" xfId="2161" xr:uid="{D0CD5FE6-632E-43D9-B452-C6AC3F2999CF}"/>
    <cellStyle name="Millares [0] 3 2 3 7" xfId="1185" xr:uid="{F2D6B21A-BA86-4CA8-9A6E-4C7E76BB1B69}"/>
    <cellStyle name="Millares [0] 3 2 3 7 2" xfId="2370" xr:uid="{179B1942-4374-4848-A5EA-CB8D70F4AB12}"/>
    <cellStyle name="Millares [0] 3 2 3 8" xfId="1778" xr:uid="{E29459CE-0568-4E79-AD90-4E26BF11008D}"/>
    <cellStyle name="Millares [0] 3 2 4" xfId="440" xr:uid="{BBD23198-BE15-45FA-98C3-3388037A43A9}"/>
    <cellStyle name="Millares [0] 3 2 4 2" xfId="680" xr:uid="{876517FF-F2FE-4FDE-A6CE-04FBCDB0EBE0}"/>
    <cellStyle name="Millares [0] 3 2 4 2 2" xfId="1100" xr:uid="{F3AEFEC7-E326-49F5-BF33-19B8941FEFAE}"/>
    <cellStyle name="Millares [0] 3 2 4 2 2 2" xfId="1520" xr:uid="{B4DC47DB-1721-4425-89C6-79BE38110DC4}"/>
    <cellStyle name="Millares [0] 3 2 4 2 2 2 2" xfId="2703" xr:uid="{EBBC8631-8C2E-4EF9-B2F4-8458FD74FE48}"/>
    <cellStyle name="Millares [0] 3 2 4 2 2 3" xfId="2285" xr:uid="{089F5441-C32E-4ACE-B84A-5B3180C86FB9}"/>
    <cellStyle name="Millares [0] 3 2 4 2 3" xfId="1310" xr:uid="{B6240BCE-0C41-403B-9118-06E0997865E6}"/>
    <cellStyle name="Millares [0] 3 2 4 2 3 2" xfId="2494" xr:uid="{0DF30E25-CA34-4E69-B1CB-62E2D2283A4B}"/>
    <cellStyle name="Millares [0] 3 2 4 2 4" xfId="1902" xr:uid="{CAE55224-57B2-4279-8CD3-7666754291A9}"/>
    <cellStyle name="Millares [0] 3 2 4 3" xfId="771" xr:uid="{343DE66D-5AA9-4812-86DD-36879EC08D1D}"/>
    <cellStyle name="Millares [0] 3 2 4 3 2" xfId="1575" xr:uid="{B96F1D33-A0BE-4FDD-BFDC-EE963455F952}"/>
    <cellStyle name="Millares [0] 3 2 4 3 2 2" xfId="2758" xr:uid="{9C01EFE9-BE06-44D7-8112-853F555B3435}"/>
    <cellStyle name="Millares [0] 3 2 4 3 3" xfId="1957" xr:uid="{CB1B8F21-EF52-45FF-83FF-0791E4B3D0EA}"/>
    <cellStyle name="Millares [0] 3 2 4 4" xfId="869" xr:uid="{5286E048-D763-4279-925E-F071A70E79C7}"/>
    <cellStyle name="Millares [0] 3 2 4 4 2" xfId="1673" xr:uid="{A26F4909-5506-4AF1-AA6E-F5D0B7024302}"/>
    <cellStyle name="Millares [0] 3 2 4 4 2 2" xfId="2856" xr:uid="{A82D1A98-5243-45F2-9849-ECB1E76C97AB}"/>
    <cellStyle name="Millares [0] 3 2 4 4 3" xfId="2055" xr:uid="{F86B56F0-38F9-4853-87E9-B6BB5BAC5912}"/>
    <cellStyle name="Millares [0] 3 2 4 5" xfId="1065" xr:uid="{BB889A14-F169-4D53-AD1C-85BDF5458FAA}"/>
    <cellStyle name="Millares [0] 3 2 4 5 2" xfId="1485" xr:uid="{B2009B88-F046-4F11-970B-BFF5C8DDE796}"/>
    <cellStyle name="Millares [0] 3 2 4 5 2 2" xfId="2668" xr:uid="{21EEC24B-5927-471B-A405-91E156FA6BE6}"/>
    <cellStyle name="Millares [0] 3 2 4 5 3" xfId="2250" xr:uid="{2B0FA483-95B1-42AD-8D5F-E702D6743F51}"/>
    <cellStyle name="Millares [0] 3 2 4 6" xfId="1275" xr:uid="{46387FA6-B9B3-4962-8357-0F4A99C4BC3B}"/>
    <cellStyle name="Millares [0] 3 2 4 6 2" xfId="2459" xr:uid="{503AA2E7-E716-40EC-83E3-657A39928C5F}"/>
    <cellStyle name="Millares [0] 3 2 4 7" xfId="1867" xr:uid="{D5F3CFC4-DE6F-4206-A5D2-C843773C89BE}"/>
    <cellStyle name="Millares [0] 3 2 5" xfId="520" xr:uid="{74CCDA41-1144-440D-B241-A871AE97AFA9}"/>
    <cellStyle name="Millares [0] 3 2 5 2" xfId="897" xr:uid="{FB219AF0-9173-42ED-A9B0-774BBA4B54CB}"/>
    <cellStyle name="Millares [0] 3 2 5 2 2" xfId="1701" xr:uid="{14AB9F75-DEA9-4099-9FF7-630DE29D45A7}"/>
    <cellStyle name="Millares [0] 3 2 5 2 2 2" xfId="2884" xr:uid="{DA6BB237-7DB0-43B4-AA2E-76343C0E31E0}"/>
    <cellStyle name="Millares [0] 3 2 5 2 3" xfId="2083" xr:uid="{52203167-A686-4645-A174-79464ADFEFCD}"/>
    <cellStyle name="Millares [0] 3 2 5 3" xfId="1074" xr:uid="{FA7DD88C-D2C0-4A57-B854-A821A023BD0D}"/>
    <cellStyle name="Millares [0] 3 2 5 3 2" xfId="1494" xr:uid="{151A6571-4EC6-4903-8AB8-5CC3C536AB35}"/>
    <cellStyle name="Millares [0] 3 2 5 3 2 2" xfId="2677" xr:uid="{51DF7566-87DC-4C8C-AB6D-DE8921B738AE}"/>
    <cellStyle name="Millares [0] 3 2 5 3 3" xfId="2259" xr:uid="{A0248033-EEE1-44AC-B6DF-268FECD6CA0F}"/>
    <cellStyle name="Millares [0] 3 2 5 4" xfId="1284" xr:uid="{44AB2113-5FCB-436D-9DC7-2D1DB5BD5BCD}"/>
    <cellStyle name="Millares [0] 3 2 5 4 2" xfId="2468" xr:uid="{B36F0F30-759B-48E1-8E19-94BE4FF5BC7C}"/>
    <cellStyle name="Millares [0] 3 2 5 5" xfId="1876" xr:uid="{6232EFF1-C930-4763-8CD0-4E750FF7EFC0}"/>
    <cellStyle name="Millares [0] 3 2 6" xfId="273" xr:uid="{89FAA130-554D-4B29-9FDB-99D35F5EF4F4}"/>
    <cellStyle name="Millares [0] 3 2 6 2" xfId="1039" xr:uid="{A279429F-8D6E-4329-8760-24E6C935EB11}"/>
    <cellStyle name="Millares [0] 3 2 6 2 2" xfId="1459" xr:uid="{2E3590FF-C055-47EF-A66E-1A01DCC28D45}"/>
    <cellStyle name="Millares [0] 3 2 6 2 2 2" xfId="2642" xr:uid="{5325B84F-EE73-4527-BD04-56BDCFEF7527}"/>
    <cellStyle name="Millares [0] 3 2 6 2 3" xfId="2224" xr:uid="{26D533C4-AEAE-43D8-A35F-F3178D7164B7}"/>
    <cellStyle name="Millares [0] 3 2 6 3" xfId="1249" xr:uid="{20FB5FF0-FFB9-42AA-8410-60ED04169873}"/>
    <cellStyle name="Millares [0] 3 2 6 3 2" xfId="2433" xr:uid="{26971B6C-6580-4C5E-B4F4-EBBDDD9F1A03}"/>
    <cellStyle name="Millares [0] 3 2 6 4" xfId="1841" xr:uid="{26194D01-6C37-4E81-89BC-AA91F4B9D365}"/>
    <cellStyle name="Millares [0] 3 2 7" xfId="745" xr:uid="{F2F93B36-9B01-4630-B12A-B84082B3F255}"/>
    <cellStyle name="Millares [0] 3 2 7 2" xfId="1549" xr:uid="{A37C37A1-4B78-42C2-A703-F5EFAD70779C}"/>
    <cellStyle name="Millares [0] 3 2 7 2 2" xfId="2732" xr:uid="{288ABB1F-4A6C-4F34-A160-B39079F3C910}"/>
    <cellStyle name="Millares [0] 3 2 7 3" xfId="1931" xr:uid="{D417BC06-3A71-4D21-9730-39D90D0213B9}"/>
    <cellStyle name="Millares [0] 3 2 8" xfId="785" xr:uid="{C630176B-CF7C-4657-8EC0-ED37B1B2AFF9}"/>
    <cellStyle name="Millares [0] 3 2 8 2" xfId="1589" xr:uid="{B1176A58-14D6-4068-8044-F9BA034AB20E}"/>
    <cellStyle name="Millares [0] 3 2 8 2 2" xfId="2772" xr:uid="{B9DED421-E4B6-4B28-98B2-26E022C4CE95}"/>
    <cellStyle name="Millares [0] 3 2 8 3" xfId="1971" xr:uid="{EAF1C59B-5BA8-45D9-BA28-67177BA21B81}"/>
    <cellStyle name="Millares [0] 3 2 9" xfId="948" xr:uid="{5679695D-EBE0-44D4-9F07-2F4E09FE21F9}"/>
    <cellStyle name="Millares [0] 3 2 9 2" xfId="1368" xr:uid="{FBF606E1-69A0-4E29-91AB-9C03994B8E74}"/>
    <cellStyle name="Millares [0] 3 2 9 2 2" xfId="2552" xr:uid="{BD6F4821-1E20-49D0-9FCD-4247AE3A0E92}"/>
    <cellStyle name="Millares [0] 3 2 9 3" xfId="2134" xr:uid="{F2013140-A70E-468E-AECC-E4EE05D76573}"/>
    <cellStyle name="Millares [0] 3 3" xfId="203" xr:uid="{D2B15B86-F3A6-414F-B9ED-8AB373E9ADEB}"/>
    <cellStyle name="Millares [0] 3 3 2" xfId="544" xr:uid="{6F43CE8B-B70C-4E4A-91C7-9C906DE3CCED}"/>
    <cellStyle name="Millares [0] 3 3 2 2" xfId="1077" xr:uid="{91231B23-B152-46F4-B477-6EFDCFEBB45A}"/>
    <cellStyle name="Millares [0] 3 3 2 2 2" xfId="1497" xr:uid="{2692701C-ECE0-4D7A-AD43-BF6698F0F091}"/>
    <cellStyle name="Millares [0] 3 3 2 2 2 2" xfId="2680" xr:uid="{1D11B41C-C35C-46C8-85AF-3FDE0BC47DF5}"/>
    <cellStyle name="Millares [0] 3 3 2 2 3" xfId="2262" xr:uid="{2D014986-3B8D-429F-92E1-C4823D9B2B47}"/>
    <cellStyle name="Millares [0] 3 3 2 3" xfId="1287" xr:uid="{46343D4C-46D7-44D3-BE72-362E4E8762C1}"/>
    <cellStyle name="Millares [0] 3 3 2 3 2" xfId="2471" xr:uid="{5A5F9706-5B09-48D3-A7A5-C3753D43D1DC}"/>
    <cellStyle name="Millares [0] 3 3 2 4" xfId="1879" xr:uid="{6D145E8A-EE6C-4453-A9E4-068FC03318F6}"/>
    <cellStyle name="Millares [0] 3 3 3" xfId="297" xr:uid="{5E95D265-CACD-4D53-B55E-CBFE35872C86}"/>
    <cellStyle name="Millares [0] 3 3 3 2" xfId="1042" xr:uid="{56A5FA65-8B48-4186-81E2-729F17B47F60}"/>
    <cellStyle name="Millares [0] 3 3 3 2 2" xfId="1462" xr:uid="{10BAFEE1-26A1-4844-83A8-D5D3EFDD1C78}"/>
    <cellStyle name="Millares [0] 3 3 3 2 2 2" xfId="2645" xr:uid="{9D83B4A9-0774-43BC-886E-0F9E337B7534}"/>
    <cellStyle name="Millares [0] 3 3 3 2 3" xfId="2227" xr:uid="{4D19A184-20C8-4264-875B-FBB530ED9E99}"/>
    <cellStyle name="Millares [0] 3 3 3 3" xfId="1252" xr:uid="{A72F2667-19C4-4345-A2E7-E9D5E9F2793D}"/>
    <cellStyle name="Millares [0] 3 3 3 3 2" xfId="2436" xr:uid="{FDA73355-40DC-42C3-9CFE-51B5FA7497E8}"/>
    <cellStyle name="Millares [0] 3 3 3 4" xfId="1844" xr:uid="{203D2FAB-07BF-43E7-BC76-BC50C103201C}"/>
    <cellStyle name="Millares [0] 3 3 4" xfId="748" xr:uid="{5847E687-0BEC-4F71-BDFC-3A4BDC112085}"/>
    <cellStyle name="Millares [0] 3 3 4 2" xfId="1552" xr:uid="{13FF0E0E-BABD-407F-9DA6-191BE39AA625}"/>
    <cellStyle name="Millares [0] 3 3 4 2 2" xfId="2735" xr:uid="{636EA0D9-4E22-469F-8218-9C4C712FA2DD}"/>
    <cellStyle name="Millares [0] 3 3 4 3" xfId="1934" xr:uid="{ACEBA079-BEC4-45B6-AA38-A690DD31022A}"/>
    <cellStyle name="Millares [0] 3 3 5" xfId="802" xr:uid="{A6CB13F1-784F-49FC-ACA5-977E4A3AC0BD}"/>
    <cellStyle name="Millares [0] 3 3 5 2" xfId="1606" xr:uid="{1EE64F6C-5F74-436C-842E-63736957B045}"/>
    <cellStyle name="Millares [0] 3 3 5 2 2" xfId="2789" xr:uid="{6E6A9B7B-864E-49D0-8E6F-C1108B6F28AA}"/>
    <cellStyle name="Millares [0] 3 3 5 3" xfId="1988" xr:uid="{5179B925-6DD8-4CDC-8F1A-4EC3345A4509}"/>
    <cellStyle name="Millares [0] 3 3 6" xfId="1006" xr:uid="{0C856B9D-11E6-4121-912E-6D7915FB6A26}"/>
    <cellStyle name="Millares [0] 3 3 6 2" xfId="1426" xr:uid="{67441F62-9AD6-45C1-93DD-A104B2328318}"/>
    <cellStyle name="Millares [0] 3 3 6 2 2" xfId="2610" xr:uid="{534C7D23-CAF3-4361-9904-3D33AEBB4508}"/>
    <cellStyle name="Millares [0] 3 3 6 3" xfId="2192" xr:uid="{AEDDBD8F-DA29-43AE-82AC-7A610B2DE5CE}"/>
    <cellStyle name="Millares [0] 3 3 7" xfId="1216" xr:uid="{4F25658A-BFFD-49E8-846F-F973A762C6CC}"/>
    <cellStyle name="Millares [0] 3 3 7 2" xfId="2401" xr:uid="{12B76493-73FC-4B81-B83D-62B7F4438999}"/>
    <cellStyle name="Millares [0] 3 3 8" xfId="1809" xr:uid="{BA69321F-17B5-4463-A1E6-4BFEBC3BAA32}"/>
    <cellStyle name="Millares [0] 3 4" xfId="187" xr:uid="{9C29C018-411E-477B-A71F-D920A94E609E}"/>
    <cellStyle name="Millares [0] 3 4 2" xfId="573" xr:uid="{108B6C1F-A828-4F36-8135-D4B902A66DA4}"/>
    <cellStyle name="Millares [0] 3 4 2 2" xfId="1083" xr:uid="{CC8D59FF-EC74-49F5-AC01-445CB1D24A3B}"/>
    <cellStyle name="Millares [0] 3 4 2 2 2" xfId="1503" xr:uid="{4ADC39E2-8A04-4EE7-8B10-5616AC36788E}"/>
    <cellStyle name="Millares [0] 3 4 2 2 2 2" xfId="2686" xr:uid="{D32FCF90-1F5A-480E-A081-C131006B3301}"/>
    <cellStyle name="Millares [0] 3 4 2 2 3" xfId="2268" xr:uid="{15C06C24-E47E-41F1-BABF-778A97FBFC63}"/>
    <cellStyle name="Millares [0] 3 4 2 3" xfId="1293" xr:uid="{2D612EE6-79F7-4F8C-8FB3-762B7F30BF58}"/>
    <cellStyle name="Millares [0] 3 4 2 3 2" xfId="2477" xr:uid="{1E3D64B1-3742-4DDF-9944-DCE0BD8B2C18}"/>
    <cellStyle name="Millares [0] 3 4 2 4" xfId="1885" xr:uid="{15629716-1030-4EAE-9889-88655D47C6D1}"/>
    <cellStyle name="Millares [0] 3 4 3" xfId="324" xr:uid="{0A79CA54-DC07-47BA-830A-E01A678ED7DE}"/>
    <cellStyle name="Millares [0] 3 4 3 2" xfId="1048" xr:uid="{9BB18616-EDB7-4B42-82F7-0E96D04DEAB4}"/>
    <cellStyle name="Millares [0] 3 4 3 2 2" xfId="1468" xr:uid="{BD89CA17-1C42-4BC3-A8BB-15C6C469786C}"/>
    <cellStyle name="Millares [0] 3 4 3 2 2 2" xfId="2651" xr:uid="{25B4F7BB-E187-4FD4-8E1F-6F1A6F5895CE}"/>
    <cellStyle name="Millares [0] 3 4 3 2 3" xfId="2233" xr:uid="{0AEA1C29-0637-46A9-B8D9-71129A521107}"/>
    <cellStyle name="Millares [0] 3 4 3 3" xfId="1258" xr:uid="{082F3943-27C0-47BF-B651-056D3F3EBCB0}"/>
    <cellStyle name="Millares [0] 3 4 3 3 2" xfId="2442" xr:uid="{6573B149-5E32-47BE-879E-2063F3FF486B}"/>
    <cellStyle name="Millares [0] 3 4 3 4" xfId="1850" xr:uid="{3C874EBD-DE39-4177-9B25-34C78E6451DC}"/>
    <cellStyle name="Millares [0] 3 4 4" xfId="754" xr:uid="{0217FF1A-A691-4E7C-A3AD-9E21DD3896FA}"/>
    <cellStyle name="Millares [0] 3 4 4 2" xfId="1558" xr:uid="{B45ECE8F-FF84-4D12-B299-D90B220B0314}"/>
    <cellStyle name="Millares [0] 3 4 4 2 2" xfId="2741" xr:uid="{8C8BD3E9-AFB8-4D18-BC7E-EC0E34FE1E19}"/>
    <cellStyle name="Millares [0] 3 4 4 3" xfId="1940" xr:uid="{D009BA13-B2DF-4F95-975C-991B134E7D23}"/>
    <cellStyle name="Millares [0] 3 4 5" xfId="830" xr:uid="{0B42D31C-0FD5-418F-89DA-03767E230188}"/>
    <cellStyle name="Millares [0] 3 4 5 2" xfId="1634" xr:uid="{4C063266-55B7-41A6-B58D-B85207825C2B}"/>
    <cellStyle name="Millares [0] 3 4 5 2 2" xfId="2817" xr:uid="{7AFFE175-9E7E-44F0-9D2A-794325FAFDC2}"/>
    <cellStyle name="Millares [0] 3 4 5 3" xfId="2016" xr:uid="{C2E52699-52B7-4BA2-BD0E-A8F9C1E757B4}"/>
    <cellStyle name="Millares [0] 3 4 6" xfId="993" xr:uid="{6B7D002D-0B04-4C56-ACE5-6680E709423C}"/>
    <cellStyle name="Millares [0] 3 4 6 2" xfId="1413" xr:uid="{F8E23078-7BE3-4D81-B652-15DC5A6B64C5}"/>
    <cellStyle name="Millares [0] 3 4 6 2 2" xfId="2597" xr:uid="{88CBDBA6-9E4B-466E-A2E7-0ADFFE160A9B}"/>
    <cellStyle name="Millares [0] 3 4 6 3" xfId="2179" xr:uid="{AA9CA360-9F3B-4A87-84F6-CBA01875606C}"/>
    <cellStyle name="Millares [0] 3 4 7" xfId="1203" xr:uid="{D99D1857-2E7B-4FF3-A2E3-E873189923EC}"/>
    <cellStyle name="Millares [0] 3 4 7 2" xfId="2388" xr:uid="{258E3941-1A6B-456A-8917-E39B288A9F7D}"/>
    <cellStyle name="Millares [0] 3 4 8" xfId="1796" xr:uid="{A09E025A-D689-4D2A-A90A-797CEEB428B3}"/>
    <cellStyle name="Millares [0] 3 5" xfId="157" xr:uid="{90C42F3F-F635-4B72-B898-BFFC4EEB9CAC}"/>
    <cellStyle name="Millares [0] 3 5 2" xfId="622" xr:uid="{C586377B-2FBD-41FA-A6BD-71B853B3F3A3}"/>
    <cellStyle name="Millares [0] 3 5 2 2" xfId="1090" xr:uid="{6A7AB542-828A-4D93-89D6-AC9D54619F35}"/>
    <cellStyle name="Millares [0] 3 5 2 2 2" xfId="1510" xr:uid="{ADBF073F-973C-481B-8D1C-D22D3801828E}"/>
    <cellStyle name="Millares [0] 3 5 2 2 2 2" xfId="2693" xr:uid="{B2C0CB33-52CA-4254-A086-25A93B636228}"/>
    <cellStyle name="Millares [0] 3 5 2 2 3" xfId="2275" xr:uid="{1D85AADC-A4AF-4C13-810E-15C81C4767EE}"/>
    <cellStyle name="Millares [0] 3 5 2 3" xfId="1300" xr:uid="{03E06BCD-FC04-4459-8AF6-618BCDB8472E}"/>
    <cellStyle name="Millares [0] 3 5 2 3 2" xfId="2484" xr:uid="{35AD0D86-3E9E-4F07-8BDE-12969889C9D6}"/>
    <cellStyle name="Millares [0] 3 5 2 4" xfId="1892" xr:uid="{A4042390-40BB-47EC-9AED-8F8E40D1BEE8}"/>
    <cellStyle name="Millares [0] 3 5 3" xfId="376" xr:uid="{2F6C1610-D00B-4327-BDAC-35AD77BF1702}"/>
    <cellStyle name="Millares [0] 3 5 3 2" xfId="1055" xr:uid="{E5BAEFCB-0C0B-431D-92C2-4C343473C8E1}"/>
    <cellStyle name="Millares [0] 3 5 3 2 2" xfId="1475" xr:uid="{42F43AC5-B10E-47EF-A26E-70D69952C256}"/>
    <cellStyle name="Millares [0] 3 5 3 2 2 2" xfId="2658" xr:uid="{4E8E45F3-8E86-47BC-BD6A-D398762454BA}"/>
    <cellStyle name="Millares [0] 3 5 3 2 3" xfId="2240" xr:uid="{345C2DA3-DAFF-4E12-BD5B-FEDAF39098B3}"/>
    <cellStyle name="Millares [0] 3 5 3 3" xfId="1265" xr:uid="{F634671C-5A1A-41BE-A18F-9AB425DA3896}"/>
    <cellStyle name="Millares [0] 3 5 3 3 2" xfId="2449" xr:uid="{CCF43554-F552-4CE6-8C15-1BF9B6463359}"/>
    <cellStyle name="Millares [0] 3 5 3 4" xfId="1857" xr:uid="{7BE255B0-7865-4A2B-B341-F883CDC7C0FC}"/>
    <cellStyle name="Millares [0] 3 5 4" xfId="761" xr:uid="{23900CA9-4163-4D3E-B295-45B966B7EFEC}"/>
    <cellStyle name="Millares [0] 3 5 4 2" xfId="1565" xr:uid="{3D391C17-823B-4534-9E02-50304C606E9B}"/>
    <cellStyle name="Millares [0] 3 5 4 2 2" xfId="2748" xr:uid="{CBE0EC4D-62B3-4F33-8253-7D4F30041354}"/>
    <cellStyle name="Millares [0] 3 5 4 3" xfId="1947" xr:uid="{3FBA62FB-E00D-4E3D-9269-0B542BE1B980}"/>
    <cellStyle name="Millares [0] 3 5 5" xfId="858" xr:uid="{C9322A78-0C7E-4A08-AC79-5E179F8A42DD}"/>
    <cellStyle name="Millares [0] 3 5 5 2" xfId="1662" xr:uid="{3FF03B79-97D1-4C3F-9F4D-2139E7DC10F0}"/>
    <cellStyle name="Millares [0] 3 5 5 2 2" xfId="2845" xr:uid="{53D222CC-5241-436C-9B95-CE93E52D7F50}"/>
    <cellStyle name="Millares [0] 3 5 5 3" xfId="2044" xr:uid="{421DB427-676D-49D6-9B4A-0B0AC638BB38}"/>
    <cellStyle name="Millares [0] 3 5 6" xfId="964" xr:uid="{98D39ABA-8974-4C8D-86B6-C043886C2A9A}"/>
    <cellStyle name="Millares [0] 3 5 6 2" xfId="1384" xr:uid="{FC062BA4-8C37-47C7-B02F-0365D0D952A9}"/>
    <cellStyle name="Millares [0] 3 5 6 2 2" xfId="2568" xr:uid="{60FC6606-FC08-4684-B91F-EAB1B90727B9}"/>
    <cellStyle name="Millares [0] 3 5 6 3" xfId="2150" xr:uid="{E7877EC2-3EAE-4494-A17E-74EC9927842F}"/>
    <cellStyle name="Millares [0] 3 5 7" xfId="1174" xr:uid="{2AFFEBCA-20C5-47CC-BF91-E33F2144679B}"/>
    <cellStyle name="Millares [0] 3 5 7 2" xfId="2359" xr:uid="{62CB43F9-71DA-4498-A689-1B0706C91C74}"/>
    <cellStyle name="Millares [0] 3 5 8" xfId="1767" xr:uid="{ADE6D300-F469-40E8-98FF-F5836555B1A2}"/>
    <cellStyle name="Millares [0] 3 6" xfId="108" xr:uid="{FF67C37B-F306-45E2-9936-83FBB7EEB361}"/>
    <cellStyle name="Millares [0] 3 6 2" xfId="648" xr:uid="{8F330592-F64A-4F01-9D6D-486765B6BAD8}"/>
    <cellStyle name="Millares [0] 3 6 2 2" xfId="1093" xr:uid="{A3F9C921-2050-4CCD-82F8-AF9C5FF819C3}"/>
    <cellStyle name="Millares [0] 3 6 2 2 2" xfId="1513" xr:uid="{1D1E5BE8-E993-49E6-B430-DE8116E16804}"/>
    <cellStyle name="Millares [0] 3 6 2 2 2 2" xfId="2696" xr:uid="{056110E0-9425-403C-9F59-24FBB176366A}"/>
    <cellStyle name="Millares [0] 3 6 2 2 3" xfId="2278" xr:uid="{D0A50A91-EF46-4B7A-97BE-EA0307265A4D}"/>
    <cellStyle name="Millares [0] 3 6 2 3" xfId="1303" xr:uid="{02DE94DB-9912-4404-ACDD-851CDADAFCC7}"/>
    <cellStyle name="Millares [0] 3 6 2 3 2" xfId="2487" xr:uid="{A41BD09C-BF83-41BF-ADAB-7824A271FE8C}"/>
    <cellStyle name="Millares [0] 3 6 2 4" xfId="1895" xr:uid="{776CACC2-C909-4EB4-BDEF-5D8E88FBCCC7}"/>
    <cellStyle name="Millares [0] 3 6 3" xfId="401" xr:uid="{B191AB04-BE89-4930-BDC9-AF01B0D275C7}"/>
    <cellStyle name="Millares [0] 3 6 3 2" xfId="1058" xr:uid="{CDBEC62B-9EEC-41CF-BFE0-36EE1C537C48}"/>
    <cellStyle name="Millares [0] 3 6 3 2 2" xfId="1478" xr:uid="{73E4A0F8-468D-4E27-A5E1-3943465AF32A}"/>
    <cellStyle name="Millares [0] 3 6 3 2 2 2" xfId="2661" xr:uid="{68D39C6F-C235-434C-A8F2-F5ABDC2FCD2C}"/>
    <cellStyle name="Millares [0] 3 6 3 2 3" xfId="2243" xr:uid="{4C847C3F-1928-4506-96B8-EFF318D2AA72}"/>
    <cellStyle name="Millares [0] 3 6 3 3" xfId="1268" xr:uid="{E67ADAAB-6C54-4D76-B069-8206A0BEF5A6}"/>
    <cellStyle name="Millares [0] 3 6 3 3 2" xfId="2452" xr:uid="{E9F432C3-9025-494E-9824-52EA9D9E5C33}"/>
    <cellStyle name="Millares [0] 3 6 3 4" xfId="1860" xr:uid="{057E7883-C70F-4C2F-8EFF-0D6CDBC782F3}"/>
    <cellStyle name="Millares [0] 3 6 4" xfId="764" xr:uid="{C19B2E24-809B-4655-A16F-28A0930D0F40}"/>
    <cellStyle name="Millares [0] 3 6 4 2" xfId="1568" xr:uid="{B9DC8B75-E4C5-495C-A19C-8B552E7A4378}"/>
    <cellStyle name="Millares [0] 3 6 4 2 2" xfId="2751" xr:uid="{52A62498-143A-4126-9276-4518BEB6A90B}"/>
    <cellStyle name="Millares [0] 3 6 4 3" xfId="1950" xr:uid="{53EEFCBC-822D-4F41-8018-8A722516A956}"/>
    <cellStyle name="Millares [0] 3 6 5" xfId="886" xr:uid="{8FB010BC-7FC1-4F72-A607-A818AB8DE64F}"/>
    <cellStyle name="Millares [0] 3 6 5 2" xfId="1690" xr:uid="{0551E0AB-3A40-4AF2-8C28-4DB124C23205}"/>
    <cellStyle name="Millares [0] 3 6 5 2 2" xfId="2873" xr:uid="{49AA0BA1-60CE-4A79-A2D9-F9287EC9318A}"/>
    <cellStyle name="Millares [0] 3 6 5 3" xfId="2072" xr:uid="{C7A71F91-6775-4281-A2A3-9037A06DA884}"/>
    <cellStyle name="Millares [0] 3 6 6" xfId="937" xr:uid="{9005C1EC-6599-46AE-9958-A43D75612618}"/>
    <cellStyle name="Millares [0] 3 6 6 2" xfId="1357" xr:uid="{AD796746-FA89-402F-9246-01FB4E8DD8B4}"/>
    <cellStyle name="Millares [0] 3 6 6 2 2" xfId="2541" xr:uid="{8F5FABA0-3AC6-457C-9F82-6E0616FBFBF3}"/>
    <cellStyle name="Millares [0] 3 6 6 3" xfId="2123" xr:uid="{89B58DEF-E9B6-4220-A0B4-92387B39AF1B}"/>
    <cellStyle name="Millares [0] 3 6 7" xfId="1147" xr:uid="{3526591D-9909-4070-8087-28404E28FD3A}"/>
    <cellStyle name="Millares [0] 3 6 7 2" xfId="2332" xr:uid="{84E2FF92-3212-4D24-BC10-77B39F097626}"/>
    <cellStyle name="Millares [0] 3 6 8" xfId="1740" xr:uid="{8800A759-136E-4B9E-BE70-8E3A98C39C4F}"/>
    <cellStyle name="Millares [0] 3 7" xfId="73" xr:uid="{D3AF0AA7-97EE-4E15-93F0-BA1682398B3A}"/>
    <cellStyle name="Millares [0] 3 7 2" xfId="676" xr:uid="{6121EA8F-1C14-45CB-AD9B-12B41B286CA6}"/>
    <cellStyle name="Millares [0] 3 7 2 2" xfId="1097" xr:uid="{845FDB62-98EF-437D-923D-41279FAB4D42}"/>
    <cellStyle name="Millares [0] 3 7 2 2 2" xfId="1517" xr:uid="{3CF20725-BDBA-4C53-86C8-B111C860D801}"/>
    <cellStyle name="Millares [0] 3 7 2 2 2 2" xfId="2700" xr:uid="{B7217AE6-5B09-450C-8FF5-9F74491E086E}"/>
    <cellStyle name="Millares [0] 3 7 2 2 3" xfId="2282" xr:uid="{72D8365C-DE26-476B-9328-9BAA5CF70165}"/>
    <cellStyle name="Millares [0] 3 7 2 3" xfId="1307" xr:uid="{BF8B417A-49DD-4B93-9BDB-A2F03EC6EB9E}"/>
    <cellStyle name="Millares [0] 3 7 2 3 2" xfId="2491" xr:uid="{BBB10DDD-3F0F-4C04-BB19-A4580A51FB16}"/>
    <cellStyle name="Millares [0] 3 7 2 4" xfId="1899" xr:uid="{4E9CDE1F-3AA6-4D60-88DB-57F3D261C0AA}"/>
    <cellStyle name="Millares [0] 3 7 3" xfId="429" xr:uid="{D55F770A-54B7-4078-8105-9C5F6A6EA09A}"/>
    <cellStyle name="Millares [0] 3 7 3 2" xfId="1062" xr:uid="{D4CF6F02-5A1D-4224-A635-9EF3F61F3DFD}"/>
    <cellStyle name="Millares [0] 3 7 3 2 2" xfId="1482" xr:uid="{A65A9F2C-91A1-49E1-AB1C-3B184499AB7C}"/>
    <cellStyle name="Millares [0] 3 7 3 2 2 2" xfId="2665" xr:uid="{57187487-86C6-416B-B3F5-BD0BEC9ED21E}"/>
    <cellStyle name="Millares [0] 3 7 3 2 3" xfId="2247" xr:uid="{24603171-343E-4FD1-B5CA-3815D812FC22}"/>
    <cellStyle name="Millares [0] 3 7 3 3" xfId="1272" xr:uid="{81E83323-29A4-43E4-B939-3253F8AA85A0}"/>
    <cellStyle name="Millares [0] 3 7 3 3 2" xfId="2456" xr:uid="{9AC80546-88B2-441A-809E-6DED0708F46F}"/>
    <cellStyle name="Millares [0] 3 7 3 4" xfId="1864" xr:uid="{D653F3CF-756E-433C-ABBC-EAE2E5139DF9}"/>
    <cellStyle name="Millares [0] 3 7 4" xfId="768" xr:uid="{11BB8415-A238-40DE-AA20-6A0FC9F100AA}"/>
    <cellStyle name="Millares [0] 3 7 4 2" xfId="1572" xr:uid="{8D72D7F1-9B59-4357-B3B9-E39A501CE0BE}"/>
    <cellStyle name="Millares [0] 3 7 4 2 2" xfId="2755" xr:uid="{EB9CA89E-0359-44DD-9101-FBB623223115}"/>
    <cellStyle name="Millares [0] 3 7 4 3" xfId="1954" xr:uid="{7D63339A-1901-4C6F-90B9-38B7EE078738}"/>
    <cellStyle name="Millares [0] 3 8" xfId="69" xr:uid="{68AC2F82-82C1-4A8C-B6DD-CD000AE7E0B2}"/>
    <cellStyle name="Millares [0] 3 8 2" xfId="493" xr:uid="{C22AD946-9284-4AF0-A962-FF240447BE0F}"/>
    <cellStyle name="Millares [0] 3 8 2 2" xfId="1070" xr:uid="{265CB137-D713-4113-B769-3CEB1AB1AE52}"/>
    <cellStyle name="Millares [0] 3 8 2 2 2" xfId="1490" xr:uid="{2601C346-B057-48C6-8716-5D699F422CD8}"/>
    <cellStyle name="Millares [0] 3 8 2 2 2 2" xfId="2673" xr:uid="{2CF048AB-CA3C-483B-8F29-1F9EECC33DA3}"/>
    <cellStyle name="Millares [0] 3 8 2 2 3" xfId="2255" xr:uid="{B35F172D-983D-4E59-827C-7122BD8DD8A9}"/>
    <cellStyle name="Millares [0] 3 8 2 3" xfId="1280" xr:uid="{ED0547A5-F014-4433-8DB7-33C827421E27}"/>
    <cellStyle name="Millares [0] 3 8 2 3 2" xfId="2464" xr:uid="{8005C2DD-A683-456E-8032-CE1CBCCBAEED}"/>
    <cellStyle name="Millares [0] 3 8 2 4" xfId="1872" xr:uid="{1E2CB7BB-655E-498A-96FE-FB7B86DF2759}"/>
    <cellStyle name="Millares [0] 3 8 3" xfId="925" xr:uid="{67C29F71-AA80-48B0-B393-3F14D1136DBB}"/>
    <cellStyle name="Millares [0] 3 8 3 2" xfId="1345" xr:uid="{8F769B94-FCBA-4290-B522-1B9EACF01A82}"/>
    <cellStyle name="Millares [0] 3 8 3 2 2" xfId="2529" xr:uid="{7B939757-59F0-45C2-9D70-52770B839FC1}"/>
    <cellStyle name="Millares [0] 3 8 3 3" xfId="2111" xr:uid="{DFA6D724-DB18-4ADA-9552-C1A993DA034D}"/>
    <cellStyle name="Millares [0] 3 8 4" xfId="1135" xr:uid="{C0B82FEA-8D8F-40B5-B000-0E5952DB8876}"/>
    <cellStyle name="Millares [0] 3 8 4 2" xfId="2320" xr:uid="{FBD01239-401F-45D3-9D3F-6701B9EA5072}"/>
    <cellStyle name="Millares [0] 3 8 5" xfId="1728" xr:uid="{B9883F09-F8D8-40D1-AF20-C9AAF6246F4B}"/>
    <cellStyle name="Millares [0] 3 9" xfId="227" xr:uid="{50CB471E-2D2B-4C30-BB7B-BE2E96C98810}"/>
    <cellStyle name="Millares [0] 3 9 2" xfId="1029" xr:uid="{7FD8AAAA-C70B-481C-A057-B3FBF92C8D7C}"/>
    <cellStyle name="Millares [0] 3 9 2 2" xfId="1449" xr:uid="{562AB48F-264D-4D0E-BFD1-A7995119C2AE}"/>
    <cellStyle name="Millares [0] 3 9 2 2 2" xfId="2633" xr:uid="{FF94647B-67A7-49AD-92EB-A3567EFC93CF}"/>
    <cellStyle name="Millares [0] 3 9 2 3" xfId="2215" xr:uid="{B092B88E-3AA4-45DA-B986-8FB288C61867}"/>
    <cellStyle name="Millares [0] 3 9 3" xfId="1239" xr:uid="{7537D578-F5AC-4327-9230-6E0F66BFC763}"/>
    <cellStyle name="Millares [0] 3 9 3 2" xfId="2424" xr:uid="{D13D9A5A-B420-44DD-9BE0-96DF2DDCC89B}"/>
    <cellStyle name="Millares [0] 3 9 4" xfId="1832" xr:uid="{19F7C7B2-FC60-4688-A354-A5E1DB66A353}"/>
    <cellStyle name="Millares [0] 30" xfId="2906" xr:uid="{776028A6-AD5B-4654-B120-37B26DE92369}"/>
    <cellStyle name="Millares [0] 4" xfId="117" xr:uid="{EEB70B32-37D0-4A5F-8270-B5779EC67934}"/>
    <cellStyle name="Millares [0] 4 10" xfId="1155" xr:uid="{B881B0D7-664C-433E-9008-F64ED1F1E557}"/>
    <cellStyle name="Millares [0] 4 10 2" xfId="2340" xr:uid="{CCDCF7B2-E306-4693-9CF5-5B7F60BF2000}"/>
    <cellStyle name="Millares [0] 4 11" xfId="1748" xr:uid="{4D46D345-9782-4ABF-8EDE-9334A8BEB87D}"/>
    <cellStyle name="Millares [0] 4 2" xfId="212" xr:uid="{011F4C49-F916-484B-BF49-B5F019D88CA7}"/>
    <cellStyle name="Millares [0] 4 2 2" xfId="545" xr:uid="{343B7F3F-25EC-4FE2-9F7B-5FBF8DDD5805}"/>
    <cellStyle name="Millares [0] 4 2 2 2" xfId="1078" xr:uid="{02A2B313-C3BC-478D-B419-5DD9372186F6}"/>
    <cellStyle name="Millares [0] 4 2 2 2 2" xfId="1498" xr:uid="{F1FF70CD-CCA7-4F3E-BC22-22DEC55617A8}"/>
    <cellStyle name="Millares [0] 4 2 2 2 2 2" xfId="2681" xr:uid="{7FE564B4-61A1-4EEF-B239-6CE5066926E3}"/>
    <cellStyle name="Millares [0] 4 2 2 2 3" xfId="2263" xr:uid="{3A46F3B5-725C-4658-8F7E-96ED5F6814D1}"/>
    <cellStyle name="Millares [0] 4 2 2 3" xfId="1288" xr:uid="{0F28CBC5-92CE-448C-9F97-79B06AE251D7}"/>
    <cellStyle name="Millares [0] 4 2 2 3 2" xfId="2472" xr:uid="{2A6E9B90-B75E-4F01-99BD-B84EFDE6312E}"/>
    <cellStyle name="Millares [0] 4 2 2 4" xfId="1880" xr:uid="{D1850441-C75A-4A37-B6BF-B4177977523D}"/>
    <cellStyle name="Millares [0] 4 2 3" xfId="298" xr:uid="{DC3D5262-3FC0-47EF-BD97-7D9071C22216}"/>
    <cellStyle name="Millares [0] 4 2 3 2" xfId="1043" xr:uid="{5B7F85B6-27F3-479D-A48C-DC0BA20BC75F}"/>
    <cellStyle name="Millares [0] 4 2 3 2 2" xfId="1463" xr:uid="{510D3BB6-3B4B-4751-B44E-15BF5DFB6891}"/>
    <cellStyle name="Millares [0] 4 2 3 2 2 2" xfId="2646" xr:uid="{8CB64DA0-E58E-41CF-9E0A-BE68D0C3F373}"/>
    <cellStyle name="Millares [0] 4 2 3 2 3" xfId="2228" xr:uid="{5BCBF23C-6241-4D23-8672-C86EEB211827}"/>
    <cellStyle name="Millares [0] 4 2 3 3" xfId="1253" xr:uid="{DEE13D39-BE20-4732-B520-D3F013D025A9}"/>
    <cellStyle name="Millares [0] 4 2 3 3 2" xfId="2437" xr:uid="{F7298FBF-96B3-409D-A2D6-2D5C3F284DCB}"/>
    <cellStyle name="Millares [0] 4 2 3 4" xfId="1845" xr:uid="{0D04456C-6D00-40D9-9B12-B00F5F048B80}"/>
    <cellStyle name="Millares [0] 4 2 4" xfId="749" xr:uid="{12118241-61FC-4D32-9F24-70BE5CDDF733}"/>
    <cellStyle name="Millares [0] 4 2 4 2" xfId="1553" xr:uid="{9B4934DF-0C90-49DC-8D73-976FA8FE3887}"/>
    <cellStyle name="Millares [0] 4 2 4 2 2" xfId="2736" xr:uid="{9CDF8189-9AD4-445A-AA53-4A0A4FC7E34B}"/>
    <cellStyle name="Millares [0] 4 2 4 3" xfId="1935" xr:uid="{DBE5FA17-BB03-4797-97EB-7EFF111864CC}"/>
    <cellStyle name="Millares [0] 4 2 5" xfId="804" xr:uid="{543C8DE8-BC3A-440C-827B-6E26102BBDF7}"/>
    <cellStyle name="Millares [0] 4 2 5 2" xfId="1608" xr:uid="{E5855FD8-5B00-4A63-BE56-B5592CC81EA5}"/>
    <cellStyle name="Millares [0] 4 2 5 2 2" xfId="2791" xr:uid="{5BCCC2FF-29BD-409A-A8C1-BC429FF597A6}"/>
    <cellStyle name="Millares [0] 4 2 5 3" xfId="1990" xr:uid="{785B31F3-D194-4FB7-8AB8-3F67460EA9CB}"/>
    <cellStyle name="Millares [0] 4 2 6" xfId="1014" xr:uid="{F99F9952-3DD0-4E7E-85FD-887C475EB832}"/>
    <cellStyle name="Millares [0] 4 2 6 2" xfId="1434" xr:uid="{DD3166B6-5A8B-4886-87D9-57E7CEC2C3ED}"/>
    <cellStyle name="Millares [0] 4 2 6 2 2" xfId="2618" xr:uid="{688D4F42-BBD3-419E-9AAE-EB0242440F01}"/>
    <cellStyle name="Millares [0] 4 2 6 3" xfId="2200" xr:uid="{6D52AFCC-9BEC-4F59-ABAE-9F6A529AF4B1}"/>
    <cellStyle name="Millares [0] 4 2 7" xfId="1224" xr:uid="{62324750-03AB-4535-9084-FA98DEA2E629}"/>
    <cellStyle name="Millares [0] 4 2 7 2" xfId="2409" xr:uid="{BB8071D6-6894-40D1-8327-F93F4364F195}"/>
    <cellStyle name="Millares [0] 4 2 8" xfId="1817" xr:uid="{F31B20B8-8C6E-441A-B0B8-3BFDF7FF2C50}"/>
    <cellStyle name="Millares [0] 4 3" xfId="191" xr:uid="{905DD5C1-FC26-4433-A941-3421FEE4C6D6}"/>
    <cellStyle name="Millares [0] 4 3 2" xfId="574" xr:uid="{56B473FB-A7C2-43BA-85D2-F3AF5F7D7909}"/>
    <cellStyle name="Millares [0] 4 3 2 2" xfId="1084" xr:uid="{1A6AB00C-F3B1-4864-B5B7-654E9899E6A9}"/>
    <cellStyle name="Millares [0] 4 3 2 2 2" xfId="1504" xr:uid="{DD2D734E-4B4F-4C2B-A3CB-9CC11FB30BB0}"/>
    <cellStyle name="Millares [0] 4 3 2 2 2 2" xfId="2687" xr:uid="{6304B5E4-C2C6-43D9-B812-3FE76C126CC5}"/>
    <cellStyle name="Millares [0] 4 3 2 2 3" xfId="2269" xr:uid="{F551B6FB-8294-482B-91B6-8640EE10E6C8}"/>
    <cellStyle name="Millares [0] 4 3 2 3" xfId="1294" xr:uid="{1CC4A646-5DEA-48DF-B718-34CDF5869BE2}"/>
    <cellStyle name="Millares [0] 4 3 2 3 2" xfId="2478" xr:uid="{C741A426-2458-4529-9281-413A426F867B}"/>
    <cellStyle name="Millares [0] 4 3 2 4" xfId="1886" xr:uid="{709F8E78-5D85-4561-8326-A5064DAD0FC0}"/>
    <cellStyle name="Millares [0] 4 3 3" xfId="325" xr:uid="{E3C0467E-12B8-4B77-961F-06F1D69DB7A1}"/>
    <cellStyle name="Millares [0] 4 3 3 2" xfId="1049" xr:uid="{3B8200EB-C0E4-4A75-AF28-D91976D89B2F}"/>
    <cellStyle name="Millares [0] 4 3 3 2 2" xfId="1469" xr:uid="{627B5B8F-C846-47B1-855D-1691106DE7C9}"/>
    <cellStyle name="Millares [0] 4 3 3 2 2 2" xfId="2652" xr:uid="{3A3731A0-AF22-4387-A590-48569B58BAC8}"/>
    <cellStyle name="Millares [0] 4 3 3 2 3" xfId="2234" xr:uid="{06619059-0803-4EBF-A2CE-C0CBC35AFC04}"/>
    <cellStyle name="Millares [0] 4 3 3 3" xfId="1259" xr:uid="{17AADF81-E888-4918-9287-D417674D85B0}"/>
    <cellStyle name="Millares [0] 4 3 3 3 2" xfId="2443" xr:uid="{F3A089D5-335A-49A7-AB06-B19A2976D4D8}"/>
    <cellStyle name="Millares [0] 4 3 3 4" xfId="1851" xr:uid="{7B882078-942F-4A0D-8AA7-1E4306468972}"/>
    <cellStyle name="Millares [0] 4 3 4" xfId="755" xr:uid="{D56ABCE5-83AE-4E09-A2A9-12D96FF6B48E}"/>
    <cellStyle name="Millares [0] 4 3 4 2" xfId="1559" xr:uid="{4AF96E2D-93F1-47A7-BFD0-813ADED210DB}"/>
    <cellStyle name="Millares [0] 4 3 4 2 2" xfId="2742" xr:uid="{8FB73236-C9BF-4DF6-8F28-E83BE9EF19EC}"/>
    <cellStyle name="Millares [0] 4 3 4 3" xfId="1941" xr:uid="{19838CA7-DBEF-433A-B62E-83C95B7F430D}"/>
    <cellStyle name="Millares [0] 4 3 5" xfId="832" xr:uid="{76941B41-C2DC-45B1-81F4-E2C22810FE87}"/>
    <cellStyle name="Millares [0] 4 3 5 2" xfId="1636" xr:uid="{074F2A94-EB4C-4A3B-BD13-91E10812D65B}"/>
    <cellStyle name="Millares [0] 4 3 5 2 2" xfId="2819" xr:uid="{18D66F3B-0E9B-4A50-BF0F-8C2A48AFD214}"/>
    <cellStyle name="Millares [0] 4 3 5 3" xfId="2018" xr:uid="{F6E7BED5-3078-47D9-B1FE-24C354E1DB2D}"/>
    <cellStyle name="Millares [0] 4 3 6" xfId="997" xr:uid="{85C1F8C2-ED21-4BCA-8700-9C650BC91078}"/>
    <cellStyle name="Millares [0] 4 3 6 2" xfId="1417" xr:uid="{75A11575-2494-41E9-B51C-61258BECB053}"/>
    <cellStyle name="Millares [0] 4 3 6 2 2" xfId="2601" xr:uid="{3D4BE632-7B45-44E5-8B67-2AA1B7A5EF71}"/>
    <cellStyle name="Millares [0] 4 3 6 3" xfId="2183" xr:uid="{90BCE3C9-51DE-4958-B7E1-BB1F23991394}"/>
    <cellStyle name="Millares [0] 4 3 7" xfId="1207" xr:uid="{68F0D09F-4D9B-4254-9977-285AE1EF2CCC}"/>
    <cellStyle name="Millares [0] 4 3 7 2" xfId="2392" xr:uid="{426FE5D5-D6AF-45D9-89C8-5C581599C4B2}"/>
    <cellStyle name="Millares [0] 4 3 8" xfId="1800" xr:uid="{D76A91E3-CE53-4BC0-B01A-E445E8C2933B}"/>
    <cellStyle name="Millares [0] 4 4" xfId="165" xr:uid="{42B1FD4F-112F-4319-B161-DDEEF9B090B3}"/>
    <cellStyle name="Millares [0] 4 4 2" xfId="678" xr:uid="{F962422C-338A-40C9-99D7-DA77E91B79DE}"/>
    <cellStyle name="Millares [0] 4 4 2 2" xfId="1098" xr:uid="{6EF8FB3A-49CD-4EB1-92A4-861717C4CE30}"/>
    <cellStyle name="Millares [0] 4 4 2 2 2" xfId="1518" xr:uid="{4CF93E9B-2DC1-4A7F-B5D8-71C4E668AC9B}"/>
    <cellStyle name="Millares [0] 4 4 2 2 2 2" xfId="2701" xr:uid="{35B4DE68-1ACF-4731-B445-81BB7383D559}"/>
    <cellStyle name="Millares [0] 4 4 2 2 3" xfId="2283" xr:uid="{2055968D-DF45-4AFD-B807-AB0301277E97}"/>
    <cellStyle name="Millares [0] 4 4 2 3" xfId="1308" xr:uid="{7EFAA345-AE5E-465E-9BA5-5F4EE202468D}"/>
    <cellStyle name="Millares [0] 4 4 2 3 2" xfId="2492" xr:uid="{87DDD527-F8A6-4EDD-BC8C-727F780C4426}"/>
    <cellStyle name="Millares [0] 4 4 2 4" xfId="1900" xr:uid="{72C84D4F-EAFC-4186-A84C-F5BCE453D079}"/>
    <cellStyle name="Millares [0] 4 4 3" xfId="431" xr:uid="{B36BFADF-4042-4CE8-8F86-79BC045EDDCC}"/>
    <cellStyle name="Millares [0] 4 4 3 2" xfId="1063" xr:uid="{42F025A1-12AC-44D9-B53E-3DA7A4C3219F}"/>
    <cellStyle name="Millares [0] 4 4 3 2 2" xfId="1483" xr:uid="{596A305D-9E5B-40B8-8809-ECAE7C6A1974}"/>
    <cellStyle name="Millares [0] 4 4 3 2 2 2" xfId="2666" xr:uid="{6FFA862D-C528-4E17-AF99-BB1A6ACE354C}"/>
    <cellStyle name="Millares [0] 4 4 3 2 3" xfId="2248" xr:uid="{BD536799-FF57-44B0-B8EE-583AD7A6E1EA}"/>
    <cellStyle name="Millares [0] 4 4 3 3" xfId="1273" xr:uid="{40BEAEA2-9CF1-41FE-A240-1180BBA32FC8}"/>
    <cellStyle name="Millares [0] 4 4 3 3 2" xfId="2457" xr:uid="{C24DA932-FCDF-4855-91EF-05875A0C026A}"/>
    <cellStyle name="Millares [0] 4 4 3 4" xfId="1865" xr:uid="{B986AB2F-59B1-4FEA-ADB7-34AFFB986234}"/>
    <cellStyle name="Millares [0] 4 4 4" xfId="769" xr:uid="{18CF9E62-FB56-4E96-9660-21EC1ADB4E8F}"/>
    <cellStyle name="Millares [0] 4 4 4 2" xfId="1573" xr:uid="{D6594597-F914-4125-9363-8A6819BD4FF8}"/>
    <cellStyle name="Millares [0] 4 4 4 2 2" xfId="2756" xr:uid="{8EF1E41A-41E6-486D-B5C0-675AB616500F}"/>
    <cellStyle name="Millares [0] 4 4 4 3" xfId="1955" xr:uid="{0634F849-6880-48F0-97E3-5A61908DD2FB}"/>
    <cellStyle name="Millares [0] 4 4 5" xfId="860" xr:uid="{F57B00AB-2BA8-4978-BD63-730826C68A09}"/>
    <cellStyle name="Millares [0] 4 4 5 2" xfId="1664" xr:uid="{247479B3-A4B7-44C9-BF13-5051308C1B05}"/>
    <cellStyle name="Millares [0] 4 4 5 2 2" xfId="2847" xr:uid="{C54208BF-7991-4785-8433-1AAE035D56F2}"/>
    <cellStyle name="Millares [0] 4 4 5 3" xfId="2046" xr:uid="{AB098291-38B2-408C-9B32-82653287EB9B}"/>
    <cellStyle name="Millares [0] 4 4 6" xfId="972" xr:uid="{834CC950-67EC-49B5-A4B2-BBF8B9EE87AC}"/>
    <cellStyle name="Millares [0] 4 4 6 2" xfId="1392" xr:uid="{A70F241E-B3F0-4123-A7E9-66D330A28C8D}"/>
    <cellStyle name="Millares [0] 4 4 6 2 2" xfId="2576" xr:uid="{4F67CF1B-3421-4DBF-B398-399CF4204A6E}"/>
    <cellStyle name="Millares [0] 4 4 6 3" xfId="2158" xr:uid="{D9BBCACA-73DB-400C-A13A-125076CD65E3}"/>
    <cellStyle name="Millares [0] 4 4 7" xfId="1182" xr:uid="{1614B1E1-9D06-4435-BEB8-DE87530A5501}"/>
    <cellStyle name="Millares [0] 4 4 7 2" xfId="2367" xr:uid="{76917F46-0F17-4FF3-B947-ACD88310A76B}"/>
    <cellStyle name="Millares [0] 4 4 8" xfId="1775" xr:uid="{7B33C7A9-CC4F-402A-A6CC-211594951FF9}"/>
    <cellStyle name="Millares [0] 4 5" xfId="490" xr:uid="{D5D17010-B740-4243-AEE5-497609622790}"/>
    <cellStyle name="Millares [0] 4 5 2" xfId="888" xr:uid="{F3222BB2-BD1E-4598-90AD-611F842CF70D}"/>
    <cellStyle name="Millares [0] 4 5 2 2" xfId="1692" xr:uid="{700FC18F-D6B7-44E9-8A30-9EB009304BD9}"/>
    <cellStyle name="Millares [0] 4 5 2 2 2" xfId="2875" xr:uid="{57BE4803-0219-4793-AA58-6A3FA4B9BF5F}"/>
    <cellStyle name="Millares [0] 4 5 2 3" xfId="2074" xr:uid="{E41B6647-DE0C-4080-A776-5BC992939A6D}"/>
    <cellStyle name="Millares [0] 4 5 3" xfId="1068" xr:uid="{CCA43C5B-489F-473D-8262-DC7B46AE02E4}"/>
    <cellStyle name="Millares [0] 4 5 3 2" xfId="1488" xr:uid="{BACA2E9F-37B2-4285-8572-2664338E288B}"/>
    <cellStyle name="Millares [0] 4 5 3 2 2" xfId="2671" xr:uid="{C5E52AAD-809C-4A28-8C81-08A657EE3966}"/>
    <cellStyle name="Millares [0] 4 5 3 3" xfId="2253" xr:uid="{F95047E3-359D-4A66-9D54-1EC96E88B3BC}"/>
    <cellStyle name="Millares [0] 4 5 4" xfId="1278" xr:uid="{C054D402-C6E3-47AE-BDB8-C44E9FAD1E45}"/>
    <cellStyle name="Millares [0] 4 5 4 2" xfId="2462" xr:uid="{AC72677A-4AAC-455D-9970-73A2533E92EE}"/>
    <cellStyle name="Millares [0] 4 5 5" xfId="1870" xr:uid="{61DAF994-0F91-45F4-B876-C7F303DC5422}"/>
    <cellStyle name="Millares [0] 4 6" xfId="242" xr:uid="{0ADF4389-AF42-4082-85AC-1D2721839EA5}"/>
    <cellStyle name="Millares [0] 4 6 2" xfId="1033" xr:uid="{E5EF51C8-5A95-4F36-BBED-030BABE8C2C3}"/>
    <cellStyle name="Millares [0] 4 6 2 2" xfId="1453" xr:uid="{F06D249A-A7B7-4ECC-80D8-37B43B4EAE50}"/>
    <cellStyle name="Millares [0] 4 6 2 2 2" xfId="2636" xr:uid="{8DE41986-1737-4876-ACF8-901D93FDE75A}"/>
    <cellStyle name="Millares [0] 4 6 2 3" xfId="2218" xr:uid="{6FFE5555-6102-44E9-AE75-8618989BAE35}"/>
    <cellStyle name="Millares [0] 4 6 3" xfId="1243" xr:uid="{B3E8AF30-83EC-41D3-9056-A9B931A0EE8E}"/>
    <cellStyle name="Millares [0] 4 6 3 2" xfId="2427" xr:uid="{7E3C31D2-0AA0-4CF2-948B-E39CF09FD711}"/>
    <cellStyle name="Millares [0] 4 6 4" xfId="1835" xr:uid="{698EF75C-99C2-44B1-8EEE-3D8FA33430E5}"/>
    <cellStyle name="Millares [0] 4 7" xfId="740" xr:uid="{4FBE9D08-F620-4972-87B0-F084972F98E1}"/>
    <cellStyle name="Millares [0] 4 7 2" xfId="1544" xr:uid="{BD5E930C-3921-49BF-B288-1C485C38F749}"/>
    <cellStyle name="Millares [0] 4 7 2 2" xfId="2727" xr:uid="{4EF90CD8-9E31-4947-B967-B8FB09645938}"/>
    <cellStyle name="Millares [0] 4 7 3" xfId="1926" xr:uid="{8AF55DF5-709C-4220-A335-ED12204CBF95}"/>
    <cellStyle name="Millares [0] 4 8" xfId="776" xr:uid="{F24633E6-124A-4381-A0BA-240A8748A849}"/>
    <cellStyle name="Millares [0] 4 8 2" xfId="1580" xr:uid="{71541428-C58E-487E-9CB6-01B33A9EE493}"/>
    <cellStyle name="Millares [0] 4 8 2 2" xfId="2763" xr:uid="{BD638B1C-D42F-4C08-9B7F-C2365540C176}"/>
    <cellStyle name="Millares [0] 4 8 3" xfId="1962" xr:uid="{753BEDE1-58AC-439F-B6C3-0B80473D2764}"/>
    <cellStyle name="Millares [0] 4 9" xfId="945" xr:uid="{E5D0112E-ACC6-4191-BC52-BBF05EE67040}"/>
    <cellStyle name="Millares [0] 4 9 2" xfId="1365" xr:uid="{CB7D8F0B-B710-40AB-9E0E-9A3092E8CF39}"/>
    <cellStyle name="Millares [0] 4 9 2 2" xfId="2549" xr:uid="{3C6D6B94-A551-412C-B12B-1D88E81056A7}"/>
    <cellStyle name="Millares [0] 4 9 3" xfId="2131" xr:uid="{C4C0512A-55EE-471A-AEA0-7A31F294F255}"/>
    <cellStyle name="Millares [0] 5" xfId="127" xr:uid="{00C47553-A5C1-4973-97F8-6490CBF3D58C}"/>
    <cellStyle name="Millares [0] 5 2" xfId="217" xr:uid="{7DE254B1-E8C6-4B3C-8020-5B97A1124BC4}"/>
    <cellStyle name="Millares [0] 5 2 2" xfId="494" xr:uid="{2725577D-DC95-4BB3-A2F8-5801C25ABC2B}"/>
    <cellStyle name="Millares [0] 5 2 2 2" xfId="1071" xr:uid="{EA52A65A-BA9D-445B-A74F-7D73A5D40637}"/>
    <cellStyle name="Millares [0] 5 2 2 2 2" xfId="1491" xr:uid="{884251BD-8F38-4456-BD5C-4F5AD122964A}"/>
    <cellStyle name="Millares [0] 5 2 2 2 2 2" xfId="2674" xr:uid="{308B0BF2-EEEC-4BE8-8D8B-DFB0A4635217}"/>
    <cellStyle name="Millares [0] 5 2 2 2 3" xfId="2256" xr:uid="{3D835AE5-B5A5-4238-9905-FC704E8F82C9}"/>
    <cellStyle name="Millares [0] 5 2 2 3" xfId="1281" xr:uid="{89777590-DFD4-4BC2-A9AC-5D05C3206D4D}"/>
    <cellStyle name="Millares [0] 5 2 2 3 2" xfId="2465" xr:uid="{994EBAC4-9118-4AF3-A249-F9C462F9E83A}"/>
    <cellStyle name="Millares [0] 5 2 2 4" xfId="1873" xr:uid="{133D02D4-BAEE-4E90-B0C2-A903149F8929}"/>
    <cellStyle name="Millares [0] 5 2 3" xfId="806" xr:uid="{38015958-0BCF-43E1-B782-C7E0CD4EFC0C}"/>
    <cellStyle name="Millares [0] 5 2 3 2" xfId="1610" xr:uid="{9DDC3086-632E-45C6-B4B5-485ABB32C479}"/>
    <cellStyle name="Millares [0] 5 2 3 2 2" xfId="2793" xr:uid="{0238AA3B-2DAE-479F-8D93-AB14B5562158}"/>
    <cellStyle name="Millares [0] 5 2 3 3" xfId="1992" xr:uid="{75E41D86-4A41-4069-AC57-E910B7519650}"/>
    <cellStyle name="Millares [0] 5 2 4" xfId="1019" xr:uid="{D3BB98A8-22FB-4884-A7E0-BE707504B187}"/>
    <cellStyle name="Millares [0] 5 2 4 2" xfId="1439" xr:uid="{261EFAB4-DC17-4DC3-A9DE-C9885DA99F81}"/>
    <cellStyle name="Millares [0] 5 2 4 2 2" xfId="2623" xr:uid="{1C5012AA-AAD5-4A77-BC3C-DBEBBEF514FC}"/>
    <cellStyle name="Millares [0] 5 2 4 3" xfId="2205" xr:uid="{701D8989-4300-443F-BDAA-44EBAA3DD412}"/>
    <cellStyle name="Millares [0] 5 2 5" xfId="1229" xr:uid="{78DAF2BF-346C-45F2-B16C-B64F97367196}"/>
    <cellStyle name="Millares [0] 5 2 5 2" xfId="2414" xr:uid="{EAE7F42E-D420-43DF-9BDB-E6B9C293A2E6}"/>
    <cellStyle name="Millares [0] 5 2 6" xfId="1822" xr:uid="{0349F08F-9114-401C-8AB0-D9FAF3A2A637}"/>
    <cellStyle name="Millares [0] 5 3" xfId="179" xr:uid="{96B38845-845C-4C2B-8027-1868C769204E}"/>
    <cellStyle name="Millares [0] 5 3 2" xfId="834" xr:uid="{FEC1ABBC-831A-4BDE-9B60-308E8D4F9A04}"/>
    <cellStyle name="Millares [0] 5 3 2 2" xfId="1638" xr:uid="{6752F21A-7F20-430C-BDE5-7FE6B3CF1292}"/>
    <cellStyle name="Millares [0] 5 3 2 2 2" xfId="2821" xr:uid="{D5DA84FF-2657-4B0D-A509-7598C44BDEE7}"/>
    <cellStyle name="Millares [0] 5 3 2 3" xfId="2020" xr:uid="{2E3CBFF6-A45A-4B2C-97C1-F83C1806B9E6}"/>
    <cellStyle name="Millares [0] 5 3 3" xfId="986" xr:uid="{33DFD641-5AA1-4FD2-9AE7-EDDCC6AAA17A}"/>
    <cellStyle name="Millares [0] 5 3 3 2" xfId="1406" xr:uid="{DEB49328-00B4-42F3-9F8E-597457E2DA9F}"/>
    <cellStyle name="Millares [0] 5 3 3 2 2" xfId="2590" xr:uid="{41B3A4DC-BA2F-4A4F-BE6D-207512BC5122}"/>
    <cellStyle name="Millares [0] 5 3 3 3" xfId="2172" xr:uid="{46972098-8BCA-4949-A9C5-94F81CA991C7}"/>
    <cellStyle name="Millares [0] 5 3 4" xfId="1196" xr:uid="{0B728CDF-FAB8-4817-B883-4A841AA3BF9B}"/>
    <cellStyle name="Millares [0] 5 3 4 2" xfId="2381" xr:uid="{1F04DFDC-CCE4-4520-870D-DB8857209165}"/>
    <cellStyle name="Millares [0] 5 3 5" xfId="1789" xr:uid="{BB7E8C0A-3B8B-41B4-8319-E07433FDA162}"/>
    <cellStyle name="Millares [0] 5 4" xfId="171" xr:uid="{56D6A743-D87D-4EAF-864B-80EB3EEB3F8C}"/>
    <cellStyle name="Millares [0] 5 4 2" xfId="862" xr:uid="{ADE88B59-8C67-495F-9DA2-D1406465B233}"/>
    <cellStyle name="Millares [0] 5 4 2 2" xfId="1666" xr:uid="{A35E0A66-EB66-451C-B610-09814BAA9347}"/>
    <cellStyle name="Millares [0] 5 4 2 2 2" xfId="2849" xr:uid="{19C1F6E2-B16E-4309-ACC7-1048275C0071}"/>
    <cellStyle name="Millares [0] 5 4 2 3" xfId="2048" xr:uid="{F7E129C4-4625-457C-8019-7ABB1CB6A488}"/>
    <cellStyle name="Millares [0] 5 4 3" xfId="978" xr:uid="{F24714B8-9004-4AE7-AFE7-0AC36E8F2FA2}"/>
    <cellStyle name="Millares [0] 5 4 3 2" xfId="1398" xr:uid="{77C8C0FF-0AEC-468E-B879-6E4D54673753}"/>
    <cellStyle name="Millares [0] 5 4 3 2 2" xfId="2582" xr:uid="{BDDAF589-330C-4D31-87E9-43DFB59D90E6}"/>
    <cellStyle name="Millares [0] 5 4 3 3" xfId="2164" xr:uid="{90F925C7-D688-4C0C-A40F-24A69E41847C}"/>
    <cellStyle name="Millares [0] 5 4 4" xfId="1188" xr:uid="{59E343A2-55E6-4FE9-A3B7-5CF793DE28A6}"/>
    <cellStyle name="Millares [0] 5 4 4 2" xfId="2373" xr:uid="{8C496AD6-81E9-44F7-B8F3-12800380B466}"/>
    <cellStyle name="Millares [0] 5 4 5" xfId="1781" xr:uid="{F60A6C45-A6CF-48D9-A8A8-5C68DE2F7363}"/>
    <cellStyle name="Millares [0] 5 5" xfId="890" xr:uid="{05417115-9C45-46DE-B73E-DAB64CF18A16}"/>
    <cellStyle name="Millares [0] 5 5 2" xfId="1694" xr:uid="{19550391-761E-48EA-8A5B-A3C17500D81D}"/>
    <cellStyle name="Millares [0] 5 5 2 2" xfId="2877" xr:uid="{907EEDBD-9A2C-4ADC-AC24-1C29B230CA13}"/>
    <cellStyle name="Millares [0] 5 5 3" xfId="2076" xr:uid="{20AD0F1A-CFB0-4D2D-B184-285AB23BBB14}"/>
    <cellStyle name="Millares [0] 5 6" xfId="778" xr:uid="{8DD78B08-7513-4F43-8ADB-BF2AD0096AC5}"/>
    <cellStyle name="Millares [0] 5 6 2" xfId="1582" xr:uid="{A97B5941-09F7-433A-B21E-13BCD0654D3B}"/>
    <cellStyle name="Millares [0] 5 6 2 2" xfId="2765" xr:uid="{78348263-108F-4B8B-A527-C06C8E5E676A}"/>
    <cellStyle name="Millares [0] 5 6 3" xfId="1964" xr:uid="{BC3E8A9C-9070-4812-AEDC-645425DD993E}"/>
    <cellStyle name="Millares [0] 5 7" xfId="950" xr:uid="{92102C09-3F27-4729-892E-83F13B144E96}"/>
    <cellStyle name="Millares [0] 5 7 2" xfId="1370" xr:uid="{4730B90B-78BA-46A5-ACB7-72DEC1B8AD03}"/>
    <cellStyle name="Millares [0] 5 7 2 2" xfId="2554" xr:uid="{E7D6E235-5632-4D42-9B3F-D038C1647065}"/>
    <cellStyle name="Millares [0] 5 7 3" xfId="2136" xr:uid="{07E71665-B322-4F5E-B98B-8D5BA89044AE}"/>
    <cellStyle name="Millares [0] 5 8" xfId="1160" xr:uid="{0F1D4AA3-CA74-4E60-BD93-2D11CBDC2E97}"/>
    <cellStyle name="Millares [0] 5 8 2" xfId="2345" xr:uid="{5D004CB3-0962-4FC7-B484-CCA1147DB24B}"/>
    <cellStyle name="Millares [0] 5 9" xfId="1753" xr:uid="{7C4181B4-E07A-4BC3-8FED-85FDC0FC28EF}"/>
    <cellStyle name="Millares [0] 6" xfId="140" xr:uid="{C71346D5-8A9E-4E5A-B318-400A299949EA}"/>
    <cellStyle name="Millares [0] 6 10" xfId="1758" xr:uid="{135C0AE7-D93A-4506-8CD9-28C398C771D1}"/>
    <cellStyle name="Millares [0] 6 2" xfId="222" xr:uid="{FE99CC80-3DEE-4C42-9179-03177617D921}"/>
    <cellStyle name="Millares [0] 6 2 2" xfId="499" xr:uid="{1BB8C702-1DBF-48DE-9B4F-DD1211DBD157}"/>
    <cellStyle name="Millares [0] 6 2 2 2" xfId="1072" xr:uid="{247B2CC6-554E-4D95-A994-E0E0D205D4A4}"/>
    <cellStyle name="Millares [0] 6 2 2 2 2" xfId="1492" xr:uid="{5E99E86D-A0DC-4555-A079-B671CE534FDF}"/>
    <cellStyle name="Millares [0] 6 2 2 2 2 2" xfId="2675" xr:uid="{11881AA5-F619-4059-BD4C-BD23F4984BD3}"/>
    <cellStyle name="Millares [0] 6 2 2 2 3" xfId="2257" xr:uid="{AAF4CC81-3536-4F18-9496-25C3D2DC45B6}"/>
    <cellStyle name="Millares [0] 6 2 2 3" xfId="1282" xr:uid="{F9400072-F42B-4B61-8BF5-AD11637B900E}"/>
    <cellStyle name="Millares [0] 6 2 2 3 2" xfId="2466" xr:uid="{1C93F89A-7668-44CB-9C07-D2CF7946AB78}"/>
    <cellStyle name="Millares [0] 6 2 2 4" xfId="1874" xr:uid="{10745639-45FD-4896-992E-6D7B92E37C34}"/>
    <cellStyle name="Millares [0] 6 2 3" xfId="809" xr:uid="{D67330D3-EB31-45BB-BAFB-A683745D375B}"/>
    <cellStyle name="Millares [0] 6 2 3 2" xfId="1613" xr:uid="{1453C8C6-0E48-474A-818D-C3EE1E8828BF}"/>
    <cellStyle name="Millares [0] 6 2 3 2 2" xfId="2796" xr:uid="{4323C041-ADA6-483F-A86E-B827C1AC3C87}"/>
    <cellStyle name="Millares [0] 6 2 3 3" xfId="1995" xr:uid="{B45606AF-93AD-4296-93DB-B17BBCD66B04}"/>
    <cellStyle name="Millares [0] 6 2 4" xfId="1024" xr:uid="{88A082CF-3CA4-4F16-B9CF-D20058088E0B}"/>
    <cellStyle name="Millares [0] 6 2 4 2" xfId="1444" xr:uid="{6461781D-4225-42F4-B725-8ABABC87FF88}"/>
    <cellStyle name="Millares [0] 6 2 4 2 2" xfId="2628" xr:uid="{082942E3-E948-4EFC-9F6D-2033C81F81A2}"/>
    <cellStyle name="Millares [0] 6 2 4 3" xfId="2210" xr:uid="{277CFA0A-2EA9-4F05-AC7D-CFCDFB33677D}"/>
    <cellStyle name="Millares [0] 6 2 5" xfId="1234" xr:uid="{FB7A4AF7-348A-43F4-915B-C61CB87063B9}"/>
    <cellStyle name="Millares [0] 6 2 5 2" xfId="2419" xr:uid="{83DCCA6B-64F8-4DBB-8962-7A1301CF59F9}"/>
    <cellStyle name="Millares [0] 6 2 6" xfId="1827" xr:uid="{D16D5E54-84FA-422C-86C8-BD3EE0AA1A79}"/>
    <cellStyle name="Millares [0] 6 3" xfId="192" xr:uid="{1F229CF4-03E5-4898-9869-B985E4137869}"/>
    <cellStyle name="Millares [0] 6 3 2" xfId="837" xr:uid="{59BB8964-550D-4C20-BB20-4D3639959140}"/>
    <cellStyle name="Millares [0] 6 3 2 2" xfId="1641" xr:uid="{7DFAD8CE-34EB-4431-BC47-9CBB93D7107D}"/>
    <cellStyle name="Millares [0] 6 3 2 2 2" xfId="2824" xr:uid="{212808D5-5AA6-4B7C-8CB6-61818FB62EFA}"/>
    <cellStyle name="Millares [0] 6 3 2 3" xfId="2023" xr:uid="{E21B7085-D2BB-4D35-8070-9B6DCF70C618}"/>
    <cellStyle name="Millares [0] 6 3 3" xfId="998" xr:uid="{285AD06B-B5F9-458D-AF96-64E610C5D91E}"/>
    <cellStyle name="Millares [0] 6 3 3 2" xfId="1418" xr:uid="{83E87481-E862-4BE5-97D8-E16088153A65}"/>
    <cellStyle name="Millares [0] 6 3 3 2 2" xfId="2602" xr:uid="{AB309893-5195-4805-ABF0-ACBB1232126B}"/>
    <cellStyle name="Millares [0] 6 3 3 3" xfId="2184" xr:uid="{8608CB05-15CE-4A30-9274-C5E90604BEB6}"/>
    <cellStyle name="Millares [0] 6 3 4" xfId="1208" xr:uid="{75C11C1F-8DDF-4B73-908A-4ABB13C16291}"/>
    <cellStyle name="Millares [0] 6 3 4 2" xfId="2393" xr:uid="{5F2B8636-E81D-45B3-A909-D901B573CF8F}"/>
    <cellStyle name="Millares [0] 6 3 5" xfId="1801" xr:uid="{F72A1B64-93B9-47C0-B10C-F612748939DF}"/>
    <cellStyle name="Millares [0] 6 4" xfId="176" xr:uid="{045E468C-100F-4482-B8AF-86317EEFA101}"/>
    <cellStyle name="Millares [0] 6 4 2" xfId="865" xr:uid="{5D54AF0D-C98D-480A-84E8-BB80284A9EB9}"/>
    <cellStyle name="Millares [0] 6 4 2 2" xfId="1669" xr:uid="{A779509F-744B-4E31-AB47-14B21CA554B7}"/>
    <cellStyle name="Millares [0] 6 4 2 2 2" xfId="2852" xr:uid="{4C3E7730-198F-4EE5-B508-15A742BBA5A0}"/>
    <cellStyle name="Millares [0] 6 4 2 3" xfId="2051" xr:uid="{ECEAD4BD-A030-4350-AD34-93069F47B83C}"/>
    <cellStyle name="Millares [0] 6 4 3" xfId="983" xr:uid="{84B6C1AB-B954-42DD-858D-361046B3DBEA}"/>
    <cellStyle name="Millares [0] 6 4 3 2" xfId="1403" xr:uid="{7900B8F1-1614-493C-B63F-D477174C3CF7}"/>
    <cellStyle name="Millares [0] 6 4 3 2 2" xfId="2587" xr:uid="{15AED964-D391-4437-A659-AECB0A77EACA}"/>
    <cellStyle name="Millares [0] 6 4 3 3" xfId="2169" xr:uid="{6D468A1B-FAA0-4F94-B0DA-FA7CA5E7BB6C}"/>
    <cellStyle name="Millares [0] 6 4 4" xfId="1193" xr:uid="{E157C9E9-A391-44A3-BBC2-146C4BAFA175}"/>
    <cellStyle name="Millares [0] 6 4 4 2" xfId="2378" xr:uid="{58DDB138-2EA8-40DB-BE1D-2A192C01964F}"/>
    <cellStyle name="Millares [0] 6 4 5" xfId="1786" xr:uid="{18F81AAE-58A4-4473-90E3-6B4EDC9D038B}"/>
    <cellStyle name="Millares [0] 6 5" xfId="252" xr:uid="{2F1CF69E-D04A-4169-9FC1-79E1D896FA29}"/>
    <cellStyle name="Millares [0] 6 5 2" xfId="893" xr:uid="{8F77486C-EC4F-4485-96E9-FA889B4D5A0D}"/>
    <cellStyle name="Millares [0] 6 5 2 2" xfId="1697" xr:uid="{16DD67E0-FBA5-4B54-BC2D-9A0629D945F9}"/>
    <cellStyle name="Millares [0] 6 5 2 2 2" xfId="2880" xr:uid="{C990C6C2-1383-463F-8A07-761B0C291E07}"/>
    <cellStyle name="Millares [0] 6 5 2 3" xfId="2079" xr:uid="{8AC161B3-032C-47A8-A4FF-8B3ACBFB4578}"/>
    <cellStyle name="Millares [0] 6 5 3" xfId="1037" xr:uid="{14E0C52E-5D72-425B-BD7D-68C5177BD22B}"/>
    <cellStyle name="Millares [0] 6 5 3 2" xfId="1457" xr:uid="{FFEF794C-D09F-4CC4-AA27-B3165706BB5D}"/>
    <cellStyle name="Millares [0] 6 5 3 2 2" xfId="2640" xr:uid="{4C8FC74A-9CB0-4A9A-9BD4-9205771C8FE4}"/>
    <cellStyle name="Millares [0] 6 5 3 3" xfId="2222" xr:uid="{68C53D7F-A78D-49A5-B6A8-6FFED7838ED2}"/>
    <cellStyle name="Millares [0] 6 5 4" xfId="1247" xr:uid="{FF1D9DB5-F6F1-4E7F-BE00-614B0261C21F}"/>
    <cellStyle name="Millares [0] 6 5 4 2" xfId="2431" xr:uid="{6AC3A506-BCD2-45CA-9BF3-CDE83334467D}"/>
    <cellStyle name="Millares [0] 6 5 5" xfId="1839" xr:uid="{A0248DC8-1178-4781-A0FE-3E113939F628}"/>
    <cellStyle name="Millares [0] 6 6" xfId="743" xr:uid="{F9ED24B7-0D11-4A82-BAC2-9EE0DC0AC45A}"/>
    <cellStyle name="Millares [0] 6 6 2" xfId="1547" xr:uid="{E5D62BEE-9985-4D05-9825-0F25C16B595D}"/>
    <cellStyle name="Millares [0] 6 6 2 2" xfId="2730" xr:uid="{760C0EE8-99E1-459C-9C14-977F590720A9}"/>
    <cellStyle name="Millares [0] 6 6 3" xfId="1929" xr:uid="{35D582E0-A176-49EE-B29B-7974DE32533D}"/>
    <cellStyle name="Millares [0] 6 7" xfId="781" xr:uid="{EF5E6E2F-23E6-4F96-AAD9-1EA03F3C634C}"/>
    <cellStyle name="Millares [0] 6 7 2" xfId="1585" xr:uid="{43CFFC35-667E-4748-A062-2CA7D9AFB0CD}"/>
    <cellStyle name="Millares [0] 6 7 2 2" xfId="2768" xr:uid="{00470225-294F-476E-9229-0ACB2FC37D14}"/>
    <cellStyle name="Millares [0] 6 7 3" xfId="1967" xr:uid="{0A167E45-D7F9-4A18-984C-26721C97EC01}"/>
    <cellStyle name="Millares [0] 6 8" xfId="955" xr:uid="{FFAF7EFE-9F3C-4E16-A927-0930458B3923}"/>
    <cellStyle name="Millares [0] 6 8 2" xfId="1375" xr:uid="{06E49ADE-291C-4C4F-9590-179A2BB3E9B9}"/>
    <cellStyle name="Millares [0] 6 8 2 2" xfId="2559" xr:uid="{C1235A38-B2E8-4E3B-AD92-EE2C9A52F16E}"/>
    <cellStyle name="Millares [0] 6 8 3" xfId="2141" xr:uid="{5736A3D0-6A0B-4E1C-9BDE-C15C7F92D34E}"/>
    <cellStyle name="Millares [0] 6 9" xfId="1165" xr:uid="{EC7E4EF9-67B6-46F9-A401-71223A15909D}"/>
    <cellStyle name="Millares [0] 6 9 2" xfId="2350" xr:uid="{0CBD11A5-8243-4EDC-BEDC-EB79AA87A523}"/>
    <cellStyle name="Millares [0] 7" xfId="126" xr:uid="{863A199F-E28E-49CB-BE99-6AB098309454}"/>
    <cellStyle name="Millares [0] 7 2" xfId="523" xr:uid="{0280B259-0EDD-486F-BF4E-264D2077CC33}"/>
    <cellStyle name="Millares [0] 7 2 2" xfId="811" xr:uid="{F17696D7-F18D-460F-BECA-BEC10AB526A6}"/>
    <cellStyle name="Millares [0] 7 2 2 2" xfId="1615" xr:uid="{42687067-3AB6-41C0-9BD3-6D77400A2797}"/>
    <cellStyle name="Millares [0] 7 2 2 2 2" xfId="2798" xr:uid="{04036735-A46B-4B45-9851-5DB3D67372EE}"/>
    <cellStyle name="Millares [0] 7 2 2 3" xfId="1997" xr:uid="{30322411-1389-4833-B967-227D28FB44B1}"/>
    <cellStyle name="Millares [0] 7 2 3" xfId="1075" xr:uid="{8B1687BB-49EA-40DA-92E1-B03F50DB5FBF}"/>
    <cellStyle name="Millares [0] 7 2 3 2" xfId="1495" xr:uid="{CE74FE2B-193E-4F68-AA9A-44305F27F74E}"/>
    <cellStyle name="Millares [0] 7 2 3 2 2" xfId="2678" xr:uid="{BC735D1D-DF88-46DE-83C1-B77441B578E5}"/>
    <cellStyle name="Millares [0] 7 2 3 3" xfId="2260" xr:uid="{F4515A75-CF5C-4F80-B26C-706B0C6FC448}"/>
    <cellStyle name="Millares [0] 7 2 4" xfId="1285" xr:uid="{FB64D3CD-851A-44E2-9AE6-4C9990335992}"/>
    <cellStyle name="Millares [0] 7 2 4 2" xfId="2469" xr:uid="{0DE71CA6-7017-423E-901B-E17D36A49D74}"/>
    <cellStyle name="Millares [0] 7 2 5" xfId="1877" xr:uid="{AD256645-6321-47C1-B18A-28DB017F8E3A}"/>
    <cellStyle name="Millares [0] 7 3" xfId="276" xr:uid="{AC8419C3-6D0E-4E9E-9E09-E513B1B5AB54}"/>
    <cellStyle name="Millares [0] 7 3 2" xfId="839" xr:uid="{FC45E395-8493-4CE4-8D1E-5A2A6CBB356D}"/>
    <cellStyle name="Millares [0] 7 3 2 2" xfId="1643" xr:uid="{8003D592-7C41-4E6D-9AA1-26780750E6C9}"/>
    <cellStyle name="Millares [0] 7 3 2 2 2" xfId="2826" xr:uid="{22FD05D0-25B0-4622-9597-01346206B68A}"/>
    <cellStyle name="Millares [0] 7 3 2 3" xfId="2025" xr:uid="{48145D4C-7CC4-47FD-A0AF-35D67EAE2E5A}"/>
    <cellStyle name="Millares [0] 7 3 3" xfId="1040" xr:uid="{427BD831-F451-41E9-B4E6-0D4123512BC5}"/>
    <cellStyle name="Millares [0] 7 3 3 2" xfId="1460" xr:uid="{F1DEABA7-B0FD-4108-8DD9-737B8A226679}"/>
    <cellStyle name="Millares [0] 7 3 3 2 2" xfId="2643" xr:uid="{C85E9369-76DF-43A5-A065-45ACA8451E71}"/>
    <cellStyle name="Millares [0] 7 3 3 3" xfId="2225" xr:uid="{A732016C-4696-4C12-AC38-CE858CCD0377}"/>
    <cellStyle name="Millares [0] 7 3 4" xfId="1250" xr:uid="{58BFBD55-E12A-4D85-AE5C-C9440E9DA6DE}"/>
    <cellStyle name="Millares [0] 7 3 4 2" xfId="2434" xr:uid="{7B86F538-11EE-4839-A42D-7FEA7FCB3F6B}"/>
    <cellStyle name="Millares [0] 7 3 5" xfId="1842" xr:uid="{C3F1DFFD-CA59-4E50-932A-0C4C1348BCC7}"/>
    <cellStyle name="Millares [0] 7 4" xfId="746" xr:uid="{D6440652-E0FF-4FAA-96D8-01C46D2B15EF}"/>
    <cellStyle name="Millares [0] 7 4 2" xfId="867" xr:uid="{9BA69ABB-C2B1-4805-939E-525F70628C89}"/>
    <cellStyle name="Millares [0] 7 4 2 2" xfId="1671" xr:uid="{31ADDC40-284B-4ED3-8270-A47A8393C55F}"/>
    <cellStyle name="Millares [0] 7 4 2 2 2" xfId="2854" xr:uid="{8FE0BBE9-0A13-4464-83B7-1A55EF5E6810}"/>
    <cellStyle name="Millares [0] 7 4 2 3" xfId="2053" xr:uid="{05984402-76B1-4FB4-A65E-AC98A831CFA5}"/>
    <cellStyle name="Millares [0] 7 4 3" xfId="1550" xr:uid="{245C5843-327F-4E0C-981E-F713E5D051DB}"/>
    <cellStyle name="Millares [0] 7 4 3 2" xfId="2733" xr:uid="{A13EFD24-A443-4E45-BC67-BE9C018C9679}"/>
    <cellStyle name="Millares [0] 7 4 4" xfId="1932" xr:uid="{CAA5E9E5-6C69-477A-81B5-D0B9AA68A7B4}"/>
    <cellStyle name="Millares [0] 7 5" xfId="895" xr:uid="{A3436656-51F7-4738-8C26-31EB639B50DF}"/>
    <cellStyle name="Millares [0] 7 5 2" xfId="1699" xr:uid="{953EC98B-F3F3-46AE-B374-72E32901EC5F}"/>
    <cellStyle name="Millares [0] 7 5 2 2" xfId="2882" xr:uid="{A51103A6-F7D5-43DA-9FAB-1CF85E4AD3E0}"/>
    <cellStyle name="Millares [0] 7 5 3" xfId="2081" xr:uid="{013FBACE-22CA-4DE3-BB4B-225E2EA9CF05}"/>
    <cellStyle name="Millares [0] 7 6" xfId="783" xr:uid="{A35A119C-C491-4EC9-BE46-9EF86E67C8A3}"/>
    <cellStyle name="Millares [0] 7 6 2" xfId="1587" xr:uid="{2CA25BA3-4371-4B5D-BD9D-73982129F3C1}"/>
    <cellStyle name="Millares [0] 7 6 2 2" xfId="2770" xr:uid="{BA79B659-6371-4A23-8378-57A4C6327782}"/>
    <cellStyle name="Millares [0] 7 6 3" xfId="1969" xr:uid="{E65208D0-D06E-4B15-9558-E26FD541519E}"/>
    <cellStyle name="Millares [0] 8" xfId="198" xr:uid="{E073E802-4471-4B7A-9602-ED5949E0391E}"/>
    <cellStyle name="Millares [0] 8 2" xfId="551" xr:uid="{65DFE99A-B288-4172-B0E2-24732A141296}"/>
    <cellStyle name="Millares [0] 8 2 2" xfId="815" xr:uid="{FEA34F98-27CE-4A4B-B48C-5B1B75F40335}"/>
    <cellStyle name="Millares [0] 8 2 2 2" xfId="1619" xr:uid="{69E7B383-1BF4-4794-8F30-7FAC1F24A793}"/>
    <cellStyle name="Millares [0] 8 2 2 2 2" xfId="2802" xr:uid="{92243BBE-FD2C-441F-B346-64B174B45BD3}"/>
    <cellStyle name="Millares [0] 8 2 2 3" xfId="2001" xr:uid="{52D405E6-F875-4C43-808D-B5DE38F2EA62}"/>
    <cellStyle name="Millares [0] 8 2 3" xfId="1081" xr:uid="{C40AEE9F-D952-48AC-8C07-258958E85DEC}"/>
    <cellStyle name="Millares [0] 8 2 3 2" xfId="1501" xr:uid="{E942BFF5-180F-4959-ABA9-41867B7DEC3D}"/>
    <cellStyle name="Millares [0] 8 2 3 2 2" xfId="2684" xr:uid="{43C64792-4122-4A0E-994A-B42B63684044}"/>
    <cellStyle name="Millares [0] 8 2 3 3" xfId="2266" xr:uid="{6E0A0AD8-81D8-4C85-B8F9-56E3129466A8}"/>
    <cellStyle name="Millares [0] 8 2 4" xfId="1291" xr:uid="{B1A6A5E5-69FF-4F89-B947-5E024AFB8B3A}"/>
    <cellStyle name="Millares [0] 8 2 4 2" xfId="2475" xr:uid="{AEE9ED77-3335-4C1C-AF8D-592587985A64}"/>
    <cellStyle name="Millares [0] 8 2 5" xfId="1883" xr:uid="{BE59AD01-23C9-400E-907C-D807B914AD2E}"/>
    <cellStyle name="Millares [0] 8 3" xfId="303" xr:uid="{01F7E2DD-8718-4BAE-A5DA-AAB7DF0541BF}"/>
    <cellStyle name="Millares [0] 8 3 2" xfId="843" xr:uid="{2400DC8D-8B4B-40AE-AFC4-CD91591350D9}"/>
    <cellStyle name="Millares [0] 8 3 2 2" xfId="1647" xr:uid="{3B9D147C-6678-493E-BFDB-8655389E2065}"/>
    <cellStyle name="Millares [0] 8 3 2 2 2" xfId="2830" xr:uid="{5B4316CB-ED07-47FC-A0FC-1CA0F1FA5335}"/>
    <cellStyle name="Millares [0] 8 3 2 3" xfId="2029" xr:uid="{22215B36-9531-4D34-9082-BD40324EBDB5}"/>
    <cellStyle name="Millares [0] 8 3 3" xfId="1046" xr:uid="{DF1FAF26-06CC-4425-96F1-C8740F412A83}"/>
    <cellStyle name="Millares [0] 8 3 3 2" xfId="1466" xr:uid="{FA02CBB4-2837-4888-BEF9-52D784BC6754}"/>
    <cellStyle name="Millares [0] 8 3 3 2 2" xfId="2649" xr:uid="{D46A9780-91C9-4D4E-BC1A-71944CE69561}"/>
    <cellStyle name="Millares [0] 8 3 3 3" xfId="2231" xr:uid="{987F172F-4900-4A66-8A34-1809ED3EA277}"/>
    <cellStyle name="Millares [0] 8 3 4" xfId="1256" xr:uid="{32F5A95D-E501-4F13-8C2F-F13334AEB4DA}"/>
    <cellStyle name="Millares [0] 8 3 4 2" xfId="2440" xr:uid="{4D27F017-F250-483F-AA85-C3829127CB34}"/>
    <cellStyle name="Millares [0] 8 3 5" xfId="1848" xr:uid="{48314279-32A2-4063-8DB3-C7A74D132BD3}"/>
    <cellStyle name="Millares [0] 8 4" xfId="752" xr:uid="{08BC6295-6E3C-445A-95DB-A724F1F46DF7}"/>
    <cellStyle name="Millares [0] 8 4 2" xfId="871" xr:uid="{90B41DD8-3B04-487E-9BA8-566B54D944D4}"/>
    <cellStyle name="Millares [0] 8 4 2 2" xfId="1675" xr:uid="{836C1517-F103-4754-AA2B-F0312751D287}"/>
    <cellStyle name="Millares [0] 8 4 2 2 2" xfId="2858" xr:uid="{40815D1B-9257-483B-A940-3611A9C3BDE5}"/>
    <cellStyle name="Millares [0] 8 4 2 3" xfId="2057" xr:uid="{096913F5-0CE9-483F-AF43-0F647DBC02D4}"/>
    <cellStyle name="Millares [0] 8 4 3" xfId="1556" xr:uid="{D47CA45E-9A6B-4AE8-8BE6-EB4CA525E6F9}"/>
    <cellStyle name="Millares [0] 8 4 3 2" xfId="2739" xr:uid="{4AD2A833-DBA1-4A16-9ED4-07A9DB18213B}"/>
    <cellStyle name="Millares [0] 8 4 4" xfId="1938" xr:uid="{4D73B62E-7C93-441D-BC24-71F4996E4622}"/>
    <cellStyle name="Millares [0] 8 5" xfId="899" xr:uid="{335F4F23-15C5-4742-989D-1DE696A70EA0}"/>
    <cellStyle name="Millares [0] 8 5 2" xfId="1703" xr:uid="{3EFF552B-083B-434D-AED0-B052475FE5D8}"/>
    <cellStyle name="Millares [0] 8 5 2 2" xfId="2886" xr:uid="{2492E8AC-5766-40BE-A505-C48FDB82DF03}"/>
    <cellStyle name="Millares [0] 8 5 3" xfId="2085" xr:uid="{AEDC918C-125F-4061-B4A3-5DFBE853EE87}"/>
    <cellStyle name="Millares [0] 8 6" xfId="787" xr:uid="{7FB1C34C-9D9D-4611-84FA-A6DC4B6AF55B}"/>
    <cellStyle name="Millares [0] 8 6 2" xfId="1591" xr:uid="{8E29618F-A928-42D9-8EE8-4827343E3B4B}"/>
    <cellStyle name="Millares [0] 8 6 2 2" xfId="2774" xr:uid="{813847DC-2D27-4576-8340-D46182DECA13}"/>
    <cellStyle name="Millares [0] 8 6 3" xfId="1973" xr:uid="{5D764700-0276-4133-8366-07F664DD6003}"/>
    <cellStyle name="Millares [0] 8 7" xfId="1003" xr:uid="{D24F4D8D-7FF8-4632-A455-70927F17A4FD}"/>
    <cellStyle name="Millares [0] 8 7 2" xfId="1423" xr:uid="{A141B480-E2F9-428D-B8D3-7A1E38D0A273}"/>
    <cellStyle name="Millares [0] 8 7 2 2" xfId="2607" xr:uid="{746426FB-0A06-4874-BE99-5235670C8BF6}"/>
    <cellStyle name="Millares [0] 8 7 3" xfId="2189" xr:uid="{A9C08E86-DBCE-4BE4-84F4-DD60E4CCC9D8}"/>
    <cellStyle name="Millares [0] 8 8" xfId="1213" xr:uid="{83965D06-200D-4686-872B-317077FE1817}"/>
    <cellStyle name="Millares [0] 8 8 2" xfId="2398" xr:uid="{CA308887-A761-4C39-9666-9A01F8D0BCE2}"/>
    <cellStyle name="Millares [0] 8 9" xfId="1806" xr:uid="{6032AFF2-5797-4251-9B59-53F2BB154053}"/>
    <cellStyle name="Millares [0] 9" xfId="154" xr:uid="{64FB11A1-55D4-4CE5-9DCB-5551E88679B4}"/>
    <cellStyle name="Millares [0] 9 2" xfId="579" xr:uid="{830C6004-B92B-4D02-800A-0BCE5FD0F7A5}"/>
    <cellStyle name="Millares [0] 9 2 2" xfId="817" xr:uid="{EEA47F27-4B2B-400E-8749-2DA58CEB53AB}"/>
    <cellStyle name="Millares [0] 9 2 2 2" xfId="1621" xr:uid="{615E5306-A13C-4427-94F2-D08A07046671}"/>
    <cellStyle name="Millares [0] 9 2 2 2 2" xfId="2804" xr:uid="{FB828EBC-6C47-46A3-827E-A83FED37D0C6}"/>
    <cellStyle name="Millares [0] 9 2 2 3" xfId="2003" xr:uid="{D90A4E0E-1570-4DB8-B200-BB022D4FB7DA}"/>
    <cellStyle name="Millares [0] 9 2 3" xfId="1087" xr:uid="{441098ED-75F9-4E49-A8E8-462AFE533BF2}"/>
    <cellStyle name="Millares [0] 9 2 3 2" xfId="1507" xr:uid="{4517BAD9-6C2E-4411-BB43-D0EC0B807694}"/>
    <cellStyle name="Millares [0] 9 2 3 2 2" xfId="2690" xr:uid="{72959C2D-EEEA-4ECA-8609-FE02C0B5528C}"/>
    <cellStyle name="Millares [0] 9 2 3 3" xfId="2272" xr:uid="{DF2E8374-B14E-48A5-8D2A-0EE27822E1D0}"/>
    <cellStyle name="Millares [0] 9 2 4" xfId="1297" xr:uid="{4C1137B6-B18A-45D5-9B9A-9F7ECF21512B}"/>
    <cellStyle name="Millares [0] 9 2 4 2" xfId="2481" xr:uid="{BCB909B2-35AA-4133-9EAA-D674EF5B8952}"/>
    <cellStyle name="Millares [0] 9 2 5" xfId="1889" xr:uid="{B8AB2982-12B1-4686-9647-00CCAD9E30FF}"/>
    <cellStyle name="Millares [0] 9 3" xfId="330" xr:uid="{0471E3DF-9BE1-4FC5-BE35-A63D23A4AA4E}"/>
    <cellStyle name="Millares [0] 9 3 2" xfId="845" xr:uid="{4ABD9AE8-C732-4375-8FD4-E56CC19CAA9A}"/>
    <cellStyle name="Millares [0] 9 3 2 2" xfId="1649" xr:uid="{22D21B7B-6CDA-4A75-8958-0E0D3C20C6F6}"/>
    <cellStyle name="Millares [0] 9 3 2 2 2" xfId="2832" xr:uid="{7FFF4726-0C7A-45F7-9EA1-EB294BE45D6D}"/>
    <cellStyle name="Millares [0] 9 3 2 3" xfId="2031" xr:uid="{52D4D2A3-AE2C-408C-BEDF-EFC6D675F578}"/>
    <cellStyle name="Millares [0] 9 3 3" xfId="1052" xr:uid="{D259D3DC-7806-4813-9D2E-D86174671DEE}"/>
    <cellStyle name="Millares [0] 9 3 3 2" xfId="1472" xr:uid="{A9004CAF-53F9-4824-88C5-DE612052F4A4}"/>
    <cellStyle name="Millares [0] 9 3 3 2 2" xfId="2655" xr:uid="{87F14BAE-8F7B-4280-8FC5-5BD85BE642F5}"/>
    <cellStyle name="Millares [0] 9 3 3 3" xfId="2237" xr:uid="{BD82F7B3-7AD3-4E74-B30E-9CEB6F42933E}"/>
    <cellStyle name="Millares [0] 9 3 4" xfId="1262" xr:uid="{00EE2297-E558-4114-919C-70B41AC87074}"/>
    <cellStyle name="Millares [0] 9 3 4 2" xfId="2446" xr:uid="{A2780FDF-5FC5-41F7-BC65-B45D3ACFF615}"/>
    <cellStyle name="Millares [0] 9 3 5" xfId="1854" xr:uid="{DFCE678B-D823-44EC-B9C6-9DD33254F2EE}"/>
    <cellStyle name="Millares [0] 9 4" xfId="758" xr:uid="{F56D6190-4966-4002-882E-C70AC06E0052}"/>
    <cellStyle name="Millares [0] 9 4 2" xfId="873" xr:uid="{768A8553-E5BC-4D2E-BF93-4FA499625FE6}"/>
    <cellStyle name="Millares [0] 9 4 2 2" xfId="1677" xr:uid="{7D586827-5B1A-41E4-BCFF-B67006AD017C}"/>
    <cellStyle name="Millares [0] 9 4 2 2 2" xfId="2860" xr:uid="{ECB01D9C-CA1E-49FA-AFE4-56809A8CC253}"/>
    <cellStyle name="Millares [0] 9 4 2 3" xfId="2059" xr:uid="{A561723A-2C83-4BE6-A199-7FC41540583A}"/>
    <cellStyle name="Millares [0] 9 4 3" xfId="1562" xr:uid="{98EE2A34-1D6E-499A-AE2A-581868F9D598}"/>
    <cellStyle name="Millares [0] 9 4 3 2" xfId="2745" xr:uid="{7527B1F6-E3DF-4E7C-A964-B491D01274B0}"/>
    <cellStyle name="Millares [0] 9 4 4" xfId="1944" xr:uid="{F021916B-FCD5-4A70-B7EB-BE0322BA621F}"/>
    <cellStyle name="Millares [0] 9 5" xfId="901" xr:uid="{BEEBB31F-1AE5-4B6C-BDF3-CC6F9891FDAD}"/>
    <cellStyle name="Millares [0] 9 5 2" xfId="1705" xr:uid="{2154B80E-FDDE-44A4-8A41-04FA9ECB2C6D}"/>
    <cellStyle name="Millares [0] 9 5 2 2" xfId="2888" xr:uid="{CBA9AC6D-B153-4FC8-A0C2-79B13D6B41F0}"/>
    <cellStyle name="Millares [0] 9 5 3" xfId="2087" xr:uid="{7B4A7826-BF82-4DD1-902F-DB5E9293ABDF}"/>
    <cellStyle name="Millares [0] 9 6" xfId="789" xr:uid="{D4A362FD-F97D-42D7-8C8F-383DA8DA7D20}"/>
    <cellStyle name="Millares [0] 9 6 2" xfId="1593" xr:uid="{1099112C-4BC1-40B8-8923-6FCFAC03F5A2}"/>
    <cellStyle name="Millares [0] 9 6 2 2" xfId="2776" xr:uid="{A7CDC5EE-7042-47BE-AC64-80BFFA8742FA}"/>
    <cellStyle name="Millares [0] 9 6 3" xfId="1975" xr:uid="{C43B407C-4BCF-45BE-A6B6-E1560050DB95}"/>
    <cellStyle name="Millares [0] 9 7" xfId="961" xr:uid="{31959A30-8645-4EF8-B651-1E6ADDF77C6E}"/>
    <cellStyle name="Millares [0] 9 7 2" xfId="1381" xr:uid="{8FEE75D0-F5D4-41DB-9DAD-7F6CA557F2F2}"/>
    <cellStyle name="Millares [0] 9 7 2 2" xfId="2565" xr:uid="{FC7001FC-A928-4E8F-AE4A-1358A73A50D8}"/>
    <cellStyle name="Millares [0] 9 7 3" xfId="2147" xr:uid="{C69E9E2A-9DAB-4047-9FAF-42D20FC585C4}"/>
    <cellStyle name="Millares [0] 9 8" xfId="1171" xr:uid="{A9822ECF-2B87-45CC-BD36-C1F515CEDF8D}"/>
    <cellStyle name="Millares [0] 9 8 2" xfId="2356" xr:uid="{EA462F26-1523-4A75-A121-433BDDDD1963}"/>
    <cellStyle name="Millares [0] 9 9" xfId="1764" xr:uid="{074B4369-1269-465C-97B6-55A4D6FD7ED6}"/>
    <cellStyle name="Millares 10" xfId="123" xr:uid="{B5C8FB15-81D6-4729-853B-BE6A91C3AE3E}"/>
    <cellStyle name="Millares 10 2" xfId="143" xr:uid="{D27EBD3D-E0E8-41F1-B426-26DDDEBB320D}"/>
    <cellStyle name="Millares 10 2 2" xfId="623" xr:uid="{B6F40729-686B-406F-8D45-6C027135C7B8}"/>
    <cellStyle name="Millares 10 3" xfId="377" xr:uid="{4AB20F39-48D0-44D7-BC73-E9C722718E82}"/>
    <cellStyle name="Millares 10 4" xfId="706" xr:uid="{405FFEDF-012F-4A31-B866-1797D583A916}"/>
    <cellStyle name="Millares 10 4 2" xfId="1101" xr:uid="{AF0B7D7D-4B34-497D-924F-35C50EF0EFA8}"/>
    <cellStyle name="Millares 10 4 2 2" xfId="1521" xr:uid="{3FCC3792-BD90-4E64-BB24-BDAA04434B16}"/>
    <cellStyle name="Millares 10 4 2 2 2" xfId="2704" xr:uid="{B0076C93-236C-4FB0-8ADE-58E7ABF09E76}"/>
    <cellStyle name="Millares 10 4 2 3" xfId="2286" xr:uid="{64AC419A-365C-4DDC-B441-047DC30A2DF0}"/>
    <cellStyle name="Millares 10 4 3" xfId="1311" xr:uid="{F8E8F970-155C-4831-8CF7-A7E4ED1D91D2}"/>
    <cellStyle name="Millares 10 4 3 2" xfId="2495" xr:uid="{1CF84C4E-8AED-4055-8DCF-4A859F0D2331}"/>
    <cellStyle name="Millares 10 4 4" xfId="1903" xr:uid="{B5DA1F9E-54B5-4F27-8164-9FB0DC4ECB81}"/>
    <cellStyle name="Millares 11" xfId="149" xr:uid="{480CB95B-AB67-4A56-A5C2-D258294178EA}"/>
    <cellStyle name="Millares 11 2" xfId="223" xr:uid="{7EC95D47-2EAB-4B2F-AFBA-E3ED6D0ED457}"/>
    <cellStyle name="Millares 11 2 2" xfId="649" xr:uid="{F4F3AC53-9F2B-4640-AA4E-B9A0BDBD337D}"/>
    <cellStyle name="Millares 11 2 3" xfId="1025" xr:uid="{CC3968D8-B25F-4006-9268-A11B6F709763}"/>
    <cellStyle name="Millares 11 2 3 2" xfId="1445" xr:uid="{DA4D331C-8A10-4F62-B24C-0E299F3699B6}"/>
    <cellStyle name="Millares 11 2 3 2 2" xfId="2629" xr:uid="{DA88F010-A1F8-4A13-AF82-0ED19D684207}"/>
    <cellStyle name="Millares 11 2 3 3" xfId="2211" xr:uid="{1CD73315-B040-41C3-959D-2520B0A39C70}"/>
    <cellStyle name="Millares 11 2 4" xfId="1235" xr:uid="{5B86DB24-C76E-439E-B9A9-BA16B0BE17DF}"/>
    <cellStyle name="Millares 11 2 4 2" xfId="2420" xr:uid="{987A6B0C-EE91-41A6-A22C-6055874E57C3}"/>
    <cellStyle name="Millares 11 2 5" xfId="1828" xr:uid="{35B700BA-5F33-419A-BBE3-A896A19D1205}"/>
    <cellStyle name="Millares 11 3" xfId="177" xr:uid="{411B36E8-AA45-4475-826A-543C5979F40E}"/>
    <cellStyle name="Millares 11 3 2" xfId="984" xr:uid="{B9F043BA-41FE-4123-9232-52E0E80858E4}"/>
    <cellStyle name="Millares 11 3 2 2" xfId="1404" xr:uid="{6A18AD2E-C91C-4FE2-B1BB-4B7C9C13FA0D}"/>
    <cellStyle name="Millares 11 3 2 2 2" xfId="2588" xr:uid="{53614078-DE06-4D60-BAE8-5843083C7E1C}"/>
    <cellStyle name="Millares 11 3 2 3" xfId="2170" xr:uid="{D88B312C-F781-40CD-B35C-093FD400A447}"/>
    <cellStyle name="Millares 11 3 3" xfId="1194" xr:uid="{FCC3BD36-ABB2-496B-AE81-8BAA74B1B274}"/>
    <cellStyle name="Millares 11 3 3 2" xfId="2379" xr:uid="{0BB2F3C0-7EE8-46C7-884B-A7BA56388773}"/>
    <cellStyle name="Millares 11 3 4" xfId="1787" xr:uid="{19878CFC-1EF9-4EDF-96CA-DC2255490628}"/>
    <cellStyle name="Millares 11 4" xfId="402" xr:uid="{C6403BF4-5C9A-4FAA-8AC0-8566A1D5E71E}"/>
    <cellStyle name="Millares 11 5" xfId="714" xr:uid="{6BE5494A-CAB6-473E-A9FD-2681BB217F99}"/>
    <cellStyle name="Millares 11 5 2" xfId="1107" xr:uid="{195C6FF3-C387-4B76-9D94-834837F0D370}"/>
    <cellStyle name="Millares 11 5 2 2" xfId="1527" xr:uid="{5F1C99CE-C1A4-42C5-BECE-488B284AC8FD}"/>
    <cellStyle name="Millares 11 5 2 2 2" xfId="2710" xr:uid="{C8651C1D-C534-471B-B08E-A6BEAF44EEA6}"/>
    <cellStyle name="Millares 11 5 2 3" xfId="2292" xr:uid="{95804875-09B5-47E9-AF71-E29365AEDBEB}"/>
    <cellStyle name="Millares 11 5 3" xfId="1317" xr:uid="{AD6B6F5A-C874-40D8-89CA-DBDBCA0A7CE5}"/>
    <cellStyle name="Millares 11 5 3 2" xfId="2501" xr:uid="{790C30A8-50EF-4B41-8A18-CB61D20A7F24}"/>
    <cellStyle name="Millares 11 5 4" xfId="1909" xr:uid="{79048BB8-FC6C-47A1-B4D0-1D96DA336B36}"/>
    <cellStyle name="Millares 11 6" xfId="956" xr:uid="{A9766E4E-C59D-4CEA-AE16-29FEEE3D1CC3}"/>
    <cellStyle name="Millares 11 6 2" xfId="1376" xr:uid="{08030878-4CC4-4C9A-B41A-F2BD83F1A582}"/>
    <cellStyle name="Millares 11 6 2 2" xfId="2560" xr:uid="{48F75830-CB79-4F73-84C7-7CEEEE441E07}"/>
    <cellStyle name="Millares 11 6 3" xfId="2142" xr:uid="{F4E3D985-A854-4DD9-B4F3-19AFCD3D308E}"/>
    <cellStyle name="Millares 11 7" xfId="1166" xr:uid="{4F98B230-D0B1-4DDC-8712-35E1EC27EC24}"/>
    <cellStyle name="Millares 11 7 2" xfId="2351" xr:uid="{624164E3-3E1C-44EE-B756-1010205D3E60}"/>
    <cellStyle name="Millares 11 8" xfId="1759" xr:uid="{A3494A53-89B3-4684-97A2-CB6345DC8E61}"/>
    <cellStyle name="Millares 12" xfId="124" xr:uid="{2ED0BD92-8325-43DB-BC62-D3C40AEC65D5}"/>
    <cellStyle name="Millares 12 2" xfId="652" xr:uid="{0C4A83FD-1C8A-4FCE-A0B1-8EF995FCD959}"/>
    <cellStyle name="Millares 12 3" xfId="405" xr:uid="{0B073FE8-E2CA-4D15-A9D3-B97FD9FD266B}"/>
    <cellStyle name="Millares 12 4" xfId="709" xr:uid="{6A6DC538-64DE-4109-A4D2-53ABC70E4A4C}"/>
    <cellStyle name="Millares 12 4 2" xfId="1103" xr:uid="{AA84CC24-4BA6-4935-800F-75D684C3719A}"/>
    <cellStyle name="Millares 12 4 2 2" xfId="1523" xr:uid="{D85DC229-82C1-499D-945A-760D822F8601}"/>
    <cellStyle name="Millares 12 4 2 2 2" xfId="2706" xr:uid="{F85D926B-B4F6-4110-8AF4-B2874C67C677}"/>
    <cellStyle name="Millares 12 4 2 3" xfId="2288" xr:uid="{2AC0A62D-04C1-4DC4-AB49-9158DBA042B8}"/>
    <cellStyle name="Millares 12 4 3" xfId="1313" xr:uid="{CA2CD829-6790-4D2B-AA48-E6CE0C5F0C8A}"/>
    <cellStyle name="Millares 12 4 3 2" xfId="2497" xr:uid="{542A3497-C403-49FB-ACE7-5BE603EB1810}"/>
    <cellStyle name="Millares 12 4 4" xfId="1905" xr:uid="{333C484F-27C4-45AA-A378-7685C5B6A9B8}"/>
    <cellStyle name="Millares 13" xfId="194" xr:uid="{CB49CCE0-56CF-4270-98C5-090BC947110E}"/>
    <cellStyle name="Millares 13 2" xfId="628" xr:uid="{7F455364-7BDF-4055-884E-DD3129680DF7}"/>
    <cellStyle name="Millares 13 3" xfId="381" xr:uid="{82A372FA-2DF3-422B-ABBE-1B2E795A3BB3}"/>
    <cellStyle name="Millares 13 4" xfId="731" xr:uid="{D1033C59-45A2-4869-87A7-1E56C6817A81}"/>
    <cellStyle name="Millares 13 4 2" xfId="1118" xr:uid="{30C9DE07-E7B8-472C-8766-5C525EED82DE}"/>
    <cellStyle name="Millares 13 4 2 2" xfId="1538" xr:uid="{5491FC84-1FC3-411B-9C17-B993869C1741}"/>
    <cellStyle name="Millares 13 4 2 2 2" xfId="2721" xr:uid="{3C1509AA-C0C7-4F65-AA18-B7EB76CD499C}"/>
    <cellStyle name="Millares 13 4 2 3" xfId="2303" xr:uid="{091EC344-9882-44CF-BDFE-F7F44FB34C84}"/>
    <cellStyle name="Millares 13 4 3" xfId="1328" xr:uid="{C98BA301-F819-48AC-B639-EC90412EFEE3}"/>
    <cellStyle name="Millares 13 4 3 2" xfId="2512" xr:uid="{CE0948D3-1254-4EFF-BAD8-1B9C2191A5E9}"/>
    <cellStyle name="Millares 13 4 4" xfId="1920" xr:uid="{1C749B97-114A-419C-B07A-C2DE3B9896B2}"/>
    <cellStyle name="Millares 13 5" xfId="999" xr:uid="{B2F1F45B-7B22-4A4A-978C-F81C159EC4C9}"/>
    <cellStyle name="Millares 13 5 2" xfId="1419" xr:uid="{805902F8-3D10-40BE-A756-1608DC71E70D}"/>
    <cellStyle name="Millares 13 5 2 2" xfId="2603" xr:uid="{738BE248-F631-4340-9267-020B75FC7361}"/>
    <cellStyle name="Millares 13 5 3" xfId="2185" xr:uid="{EEC4FB58-9018-41DE-A3BE-737D5E68338D}"/>
    <cellStyle name="Millares 13 6" xfId="1209" xr:uid="{D4336B1E-7CEF-4300-B588-533E7C9D62C1}"/>
    <cellStyle name="Millares 13 6 2" xfId="2394" xr:uid="{43FEF547-BABB-4C1F-8E09-B2163748447E}"/>
    <cellStyle name="Millares 13 7" xfId="1802" xr:uid="{E48DD101-A5DD-4DBD-BD68-5D23181DABC5}"/>
    <cellStyle name="Millares 14" xfId="193" xr:uid="{99C7F1EE-422C-4300-8A2E-C011B7B70F46}"/>
    <cellStyle name="Millares 14 2" xfId="651" xr:uid="{DF07B0A2-0BAE-4039-B563-2D9650F3208D}"/>
    <cellStyle name="Millares 14 3" xfId="404" xr:uid="{BF8742FA-24C5-4AF8-A7F5-5A1224B3BA1F}"/>
    <cellStyle name="Millares 14 4" xfId="725" xr:uid="{6E789EE8-EF77-40B3-9829-171CC72B2FBF}"/>
    <cellStyle name="Millares 14 4 2" xfId="1115" xr:uid="{06D64B44-5949-4966-A189-4395E8B228FF}"/>
    <cellStyle name="Millares 14 4 2 2" xfId="1535" xr:uid="{D050661C-F2CC-4451-B0C7-9D862FEB6945}"/>
    <cellStyle name="Millares 14 4 2 2 2" xfId="2718" xr:uid="{B73A27DB-23C6-4253-A215-8E876E05AB24}"/>
    <cellStyle name="Millares 14 4 2 3" xfId="2300" xr:uid="{CBB8F843-FF5B-4047-9AC2-107CC1D6222B}"/>
    <cellStyle name="Millares 14 4 3" xfId="1325" xr:uid="{BDACCE72-F844-4741-8FBE-17C1E7E0FDA8}"/>
    <cellStyle name="Millares 14 4 3 2" xfId="2509" xr:uid="{0069B252-9975-4E23-AB31-0F4F62CE799F}"/>
    <cellStyle name="Millares 14 4 4" xfId="1917" xr:uid="{3D9514D1-96C6-454F-8039-084F2D9F0842}"/>
    <cellStyle name="Millares 15" xfId="180" xr:uid="{4A0F333C-8C76-4E3E-89BE-7E7CB4BC7DFC}"/>
    <cellStyle name="Millares 15 2" xfId="677" xr:uid="{68AD128F-19CC-40DE-9C84-70463F61D271}"/>
    <cellStyle name="Millares 15 3" xfId="430" xr:uid="{7ADF77D4-FAC2-4FCB-BA59-7F2BDB905BC2}"/>
    <cellStyle name="Millares 15 4" xfId="727" xr:uid="{1C759826-DC88-49EF-9C18-8A78AEFBAF39}"/>
    <cellStyle name="Millares 15 4 2" xfId="1116" xr:uid="{2F4B13B8-7087-4275-A24C-4710089C60A1}"/>
    <cellStyle name="Millares 15 4 2 2" xfId="1536" xr:uid="{30546999-CB87-4305-9401-FED21A84B9B8}"/>
    <cellStyle name="Millares 15 4 2 2 2" xfId="2719" xr:uid="{88CB5C14-AA24-4050-B47E-1040CEA2046E}"/>
    <cellStyle name="Millares 15 4 2 3" xfId="2301" xr:uid="{773D7F7E-317B-4D59-ABF7-5BE86DE29E83}"/>
    <cellStyle name="Millares 15 4 3" xfId="1326" xr:uid="{A2EBA214-9BC6-4D93-A83F-83B454A27F56}"/>
    <cellStyle name="Millares 15 4 3 2" xfId="2510" xr:uid="{D8922A31-B623-4788-9C4A-1126391E1EC8}"/>
    <cellStyle name="Millares 15 4 4" xfId="1918" xr:uid="{9BACF8F8-F687-44D9-A4C9-8CED44393FD9}"/>
    <cellStyle name="Millares 16" xfId="150" xr:uid="{B6A678D4-7441-41BF-876B-9E7297BF91F6}"/>
    <cellStyle name="Millares 16 2" xfId="681" xr:uid="{9A565A4F-73C7-4292-ADCC-52BAFE0711A1}"/>
    <cellStyle name="Millares 16 3" xfId="441" xr:uid="{D86930C1-6E6D-4589-BE43-C2E67F1E3443}"/>
    <cellStyle name="Millares 16 4" xfId="233" xr:uid="{0DFE0DA5-565D-4246-A993-349BA88F2BA0}"/>
    <cellStyle name="Millares 16 4 2" xfId="1032" xr:uid="{62FC49BE-11AE-4A8A-8565-C5F29039A3AE}"/>
    <cellStyle name="Millares 16 4 2 2" xfId="1452" xr:uid="{93D61BFC-B561-4535-B324-29D3D305858B}"/>
    <cellStyle name="Millares 16 4 2 2 2" xfId="2635" xr:uid="{E3F1436A-2EB2-432B-8D44-709362D804AA}"/>
    <cellStyle name="Millares 16 4 2 3" xfId="2217" xr:uid="{C5B6FC04-2FB1-4491-B026-A1F6738783CB}"/>
    <cellStyle name="Millares 16 4 3" xfId="1242" xr:uid="{87C9A473-8C6C-42F0-854D-40365DDA93CE}"/>
    <cellStyle name="Millares 16 4 3 2" xfId="2426" xr:uid="{10B8DC61-E3C6-43B4-95BA-DAC89D999D2A}"/>
    <cellStyle name="Millares 16 4 4" xfId="1834" xr:uid="{C8D7F8AB-A7BF-4D62-9C4B-9DD486298928}"/>
    <cellStyle name="Millares 16 5" xfId="957" xr:uid="{E4DB6152-C15B-4926-8F91-D2FA937672A2}"/>
    <cellStyle name="Millares 16 5 2" xfId="1377" xr:uid="{F555EC31-B315-4097-8793-E6A5DF15E0FE}"/>
    <cellStyle name="Millares 16 5 2 2" xfId="2561" xr:uid="{A35A0A9D-A03D-41AB-BFC4-737676701B6E}"/>
    <cellStyle name="Millares 16 5 3" xfId="2143" xr:uid="{E2D7D9F5-9993-4EC4-9465-9CE85690DFA1}"/>
    <cellStyle name="Millares 16 6" xfId="1167" xr:uid="{53C4F68C-419E-482F-9055-264D86F4DFA4}"/>
    <cellStyle name="Millares 16 6 2" xfId="2352" xr:uid="{0225B1BB-6846-474C-B50A-FE7EB580922A}"/>
    <cellStyle name="Millares 16 7" xfId="1760" xr:uid="{96E95362-EB72-401C-B84D-29D3F521E8DE}"/>
    <cellStyle name="Millares 17" xfId="170" xr:uid="{68B5CC5C-799C-4FCF-A22A-F38D46E72045}"/>
    <cellStyle name="Millares 17 2" xfId="703" xr:uid="{E49AF003-F2EE-46B0-8BCB-7B01B759E4FB}"/>
    <cellStyle name="Millares 17 3" xfId="464" xr:uid="{87087002-4456-4B44-A5A2-175C7A6CAE40}"/>
    <cellStyle name="Millares 17 4" xfId="231" xr:uid="{2521A7EA-BE2A-4FAB-9AED-92A2C2852882}"/>
    <cellStyle name="Millares 17 4 2" xfId="1031" xr:uid="{7CF36F75-1772-4C55-A4CD-AD08F2C280D7}"/>
    <cellStyle name="Millares 17 4 2 2" xfId="1451" xr:uid="{C374F398-1C29-4BDB-9B68-7B5BF26448FB}"/>
    <cellStyle name="Millares 17 4 2 2 2" xfId="2634" xr:uid="{5244CF5E-8F94-431B-BF95-8D5E3EF9F804}"/>
    <cellStyle name="Millares 17 4 2 3" xfId="2216" xr:uid="{DC5CB176-A966-4D2F-9992-98D4BED94726}"/>
    <cellStyle name="Millares 17 4 3" xfId="1241" xr:uid="{A9204541-5761-4099-899E-51907757666C}"/>
    <cellStyle name="Millares 17 4 3 2" xfId="2425" xr:uid="{AFBC3A03-3974-4F5E-B702-5AD0141A81FF}"/>
    <cellStyle name="Millares 17 4 4" xfId="1833" xr:uid="{FB65C7BA-2C7F-48E8-8D94-89FA7419706B}"/>
    <cellStyle name="Millares 17 5" xfId="977" xr:uid="{B5FD6A05-89F6-4F9F-A565-083B949EE31A}"/>
    <cellStyle name="Millares 17 5 2" xfId="1397" xr:uid="{75B0580C-A088-4E16-AE52-2A6A6CE4E096}"/>
    <cellStyle name="Millares 17 5 2 2" xfId="2581" xr:uid="{5C0E34EF-46F4-4C4B-A229-FA7F5C0A99D3}"/>
    <cellStyle name="Millares 17 5 3" xfId="2163" xr:uid="{5016DB5F-68A8-4C1D-81E5-291F77556196}"/>
    <cellStyle name="Millares 17 6" xfId="1187" xr:uid="{C8CAF18B-749E-4CF5-B59C-6338DE65DEC3}"/>
    <cellStyle name="Millares 17 6 2" xfId="2372" xr:uid="{870922D0-83DE-4CCC-A956-CB075D91B2C1}"/>
    <cellStyle name="Millares 17 7" xfId="1780" xr:uid="{5DC4D706-B865-4490-A466-F1F9A1F30BD5}"/>
    <cellStyle name="Millares 18" xfId="80" xr:uid="{1992A6D3-B3A7-44C2-95B9-BFBA7D22BD1C}"/>
    <cellStyle name="Millares 18 2" xfId="704" xr:uid="{CE5AAAD0-29F5-4F13-A049-3A67CEF2D218}"/>
    <cellStyle name="Millares 18 3" xfId="733" xr:uid="{52379ADB-9361-43C7-9995-9485D91BB736}"/>
    <cellStyle name="Millares 18 3 2" xfId="1120" xr:uid="{E79DB49A-501F-49CD-B8ED-513A681B327A}"/>
    <cellStyle name="Millares 18 3 2 2" xfId="1540" xr:uid="{76935DB7-C981-4565-99DF-16E90BF122FE}"/>
    <cellStyle name="Millares 18 3 2 2 2" xfId="2723" xr:uid="{016A988C-2626-4C12-BC74-52D65824C1FE}"/>
    <cellStyle name="Millares 18 3 2 3" xfId="2305" xr:uid="{AF950451-452B-4589-9761-C0BC233E9ED9}"/>
    <cellStyle name="Millares 18 3 3" xfId="1330" xr:uid="{F2368B4B-8FC6-49C4-B51A-F00B8B191630}"/>
    <cellStyle name="Millares 18 3 3 2" xfId="2514" xr:uid="{F811654F-BAFD-43CB-8830-0C6D9269E5A7}"/>
    <cellStyle name="Millares 18 3 4" xfId="1922" xr:uid="{76B77EF3-13AC-453F-B12A-2E269BA03DCB}"/>
    <cellStyle name="Millares 18 4" xfId="927" xr:uid="{C2D5912C-2E49-4790-9D13-CA065DD7F02E}"/>
    <cellStyle name="Millares 18 4 2" xfId="1347" xr:uid="{04623F8A-5C39-4615-A372-5CA5E5701187}"/>
    <cellStyle name="Millares 18 4 2 2" xfId="2531" xr:uid="{7E7FF7B1-BF7C-4A70-AE6C-370C0E6B96BE}"/>
    <cellStyle name="Millares 18 4 3" xfId="2113" xr:uid="{4F2824B4-BB6B-4237-99EB-A1A8C26BC72A}"/>
    <cellStyle name="Millares 18 5" xfId="1137" xr:uid="{593694FA-F4AD-4B7D-971B-D689018923C7}"/>
    <cellStyle name="Millares 18 5 2" xfId="2322" xr:uid="{5EFEF9E4-CDB7-41FF-962C-26EBAB4F6142}"/>
    <cellStyle name="Millares 18 6" xfId="1730" xr:uid="{0C49F09D-3C57-49D7-B797-AFCCCA25E865}"/>
    <cellStyle name="Millares 19" xfId="228" xr:uid="{F3F62BB3-2126-4DCD-A191-84EB7A7BA6F0}"/>
    <cellStyle name="Millares 19 2" xfId="105" xr:uid="{CB8D23BD-582C-4673-83BE-477008C99388}"/>
    <cellStyle name="Millares 19 2 2" xfId="119" xr:uid="{DCF4762F-82D0-4423-99E0-6E2354DCF33E}"/>
    <cellStyle name="Millares 19 2 2 2" xfId="214" xr:uid="{41A3C71D-EC70-473D-BB19-49021DB6CD64}"/>
    <cellStyle name="Millares 19 2 2 2 2" xfId="1016" xr:uid="{C04A74A0-3B61-4055-8DBD-5A7D7D96ADD0}"/>
    <cellStyle name="Millares 19 2 2 2 2 2" xfId="1436" xr:uid="{2C609004-1E67-4234-BB84-F1A044A63A3E}"/>
    <cellStyle name="Millares 19 2 2 2 2 2 2" xfId="2620" xr:uid="{01A631E3-CC23-4E75-814A-429FA73E788D}"/>
    <cellStyle name="Millares 19 2 2 2 2 3" xfId="2202" xr:uid="{14B7A44B-21D2-434F-A21A-6BB2F7284B80}"/>
    <cellStyle name="Millares 19 2 2 2 3" xfId="1226" xr:uid="{C38DFCD5-9BEC-43A2-84B7-2A21C403C08E}"/>
    <cellStyle name="Millares 19 2 2 2 3 2" xfId="2411" xr:uid="{ABEAB938-C633-4BAB-A4C2-219D8B703CC8}"/>
    <cellStyle name="Millares 19 2 2 2 4" xfId="1819" xr:uid="{B2BC19B6-980F-485F-ADE7-A3DEBA302ADD}"/>
    <cellStyle name="Millares 19 2 2 3" xfId="167" xr:uid="{BCEC1935-7DEC-4AFC-9349-7FB31C4AA8D6}"/>
    <cellStyle name="Millares 19 2 2 3 2" xfId="974" xr:uid="{8F804CE1-8BD1-4F91-AF36-65D77C9D55B1}"/>
    <cellStyle name="Millares 19 2 2 3 2 2" xfId="1394" xr:uid="{DF801C4E-D6BE-4656-8DF6-193717B393F7}"/>
    <cellStyle name="Millares 19 2 2 3 2 2 2" xfId="2578" xr:uid="{CF22AFB9-0164-4AA3-B1FB-13F18C218F95}"/>
    <cellStyle name="Millares 19 2 2 3 2 3" xfId="2160" xr:uid="{A53BB23A-E05F-494E-A56D-A85414877F2D}"/>
    <cellStyle name="Millares 19 2 2 3 3" xfId="1184" xr:uid="{3DD0C4E5-3275-40B0-9CDC-717802702B28}"/>
    <cellStyle name="Millares 19 2 2 3 3 2" xfId="2369" xr:uid="{1B1AC7A9-6B30-4C9F-84A4-96B14065A9AF}"/>
    <cellStyle name="Millares 19 2 2 3 4" xfId="1777" xr:uid="{BA1FB591-15B8-46B9-86C3-FE020DF4F070}"/>
    <cellStyle name="Millares 19 2 2 4" xfId="947" xr:uid="{969F9B8A-DE96-4806-8FDD-2EBCB114C5B8}"/>
    <cellStyle name="Millares 19 2 2 4 2" xfId="1367" xr:uid="{B4076E2E-8A73-4906-91BF-623A07C11C4E}"/>
    <cellStyle name="Millares 19 2 2 4 2 2" xfId="2551" xr:uid="{0A1E2538-1886-4A40-B492-5C10FF227ECE}"/>
    <cellStyle name="Millares 19 2 2 4 3" xfId="2133" xr:uid="{C09DC8B4-F1D5-424A-92B8-6632A94C8652}"/>
    <cellStyle name="Millares 19 2 2 5" xfId="1157" xr:uid="{0D2FCA99-9241-48DA-914C-35CEA0B16690}"/>
    <cellStyle name="Millares 19 2 2 5 2" xfId="2342" xr:uid="{E5ACBB2D-7E75-4826-88A2-1345B40A1F5B}"/>
    <cellStyle name="Millares 19 2 2 6" xfId="1750" xr:uid="{1E1553C9-2391-4F32-9C12-2CFDBC302F96}"/>
    <cellStyle name="Millares 19 2 3" xfId="202" xr:uid="{B8F7DC33-5913-43D5-B9BA-004CF7BA6144}"/>
    <cellStyle name="Millares 19 2 3 2" xfId="1005" xr:uid="{67075CBD-90A4-4691-B4FE-319ACE563444}"/>
    <cellStyle name="Millares 19 2 3 2 2" xfId="1425" xr:uid="{90549C35-DDB8-466F-B512-C2B710F6C160}"/>
    <cellStyle name="Millares 19 2 3 2 2 2" xfId="2609" xr:uid="{71A11CE5-7D6E-4B9E-8CDD-30C7D43181FE}"/>
    <cellStyle name="Millares 19 2 3 2 3" xfId="2191" xr:uid="{CB9B38E6-5389-46B8-8005-7AD5C0BA3652}"/>
    <cellStyle name="Millares 19 2 3 3" xfId="1215" xr:uid="{79D91996-DE2C-433C-B6B7-11F2C8C5E6CD}"/>
    <cellStyle name="Millares 19 2 3 3 2" xfId="2400" xr:uid="{BCACDE7C-97DB-4A99-B3B9-A81552A3D909}"/>
    <cellStyle name="Millares 19 2 3 4" xfId="1808" xr:uid="{9E971547-4631-4C83-93CB-6571FBA167A9}"/>
    <cellStyle name="Millares 19 2 4" xfId="156" xr:uid="{D08CF6AB-F420-4E1C-A156-C43A8FCE0509}"/>
    <cellStyle name="Millares 19 2 4 2" xfId="963" xr:uid="{623B115C-A9D9-4E91-A792-8C473CA4CA2E}"/>
    <cellStyle name="Millares 19 2 4 2 2" xfId="1383" xr:uid="{86080A13-3DE8-4D9C-BED6-667A7FA09293}"/>
    <cellStyle name="Millares 19 2 4 2 2 2" xfId="2567" xr:uid="{8B494E08-439D-44F0-9DAE-49DF8775B0B8}"/>
    <cellStyle name="Millares 19 2 4 2 3" xfId="2149" xr:uid="{F92CF065-8D11-46B5-84D2-A248EF00D68F}"/>
    <cellStyle name="Millares 19 2 4 3" xfId="1173" xr:uid="{2F7094CF-7E04-4962-B4EC-6E52763EC46E}"/>
    <cellStyle name="Millares 19 2 4 3 2" xfId="2358" xr:uid="{79C16805-DAEB-45EA-AC15-EBB4ABB5F835}"/>
    <cellStyle name="Millares 19 2 4 4" xfId="1766" xr:uid="{F52306D8-AA32-49CB-AAA1-5AA7E79283A8}"/>
    <cellStyle name="Millares 19 2 5" xfId="936" xr:uid="{A368063E-17C6-4D0F-A1ED-2BD162F5FC13}"/>
    <cellStyle name="Millares 19 2 5 2" xfId="1356" xr:uid="{734A5EEF-625E-4E17-B95E-7A81268CFCD9}"/>
    <cellStyle name="Millares 19 2 5 2 2" xfId="2540" xr:uid="{630F72C2-920E-4711-AD14-F114E4421149}"/>
    <cellStyle name="Millares 19 2 5 3" xfId="2122" xr:uid="{1ED686C0-0BA4-4666-9FA9-DEEEF42F25A3}"/>
    <cellStyle name="Millares 19 2 6" xfId="1146" xr:uid="{6B8D4EBC-BBB4-4C95-BA76-58C3357EA902}"/>
    <cellStyle name="Millares 19 2 6 2" xfId="2331" xr:uid="{B8AA1B73-704E-4521-B269-4FCDD18A5E58}"/>
    <cellStyle name="Millares 19 2 7" xfId="1739" xr:uid="{41A08FED-7F39-43B9-BB13-00211E7D8E8E}"/>
    <cellStyle name="Millares 19 3" xfId="729" xr:uid="{7395AE57-AF33-4BBD-898D-F3DC92335318}"/>
    <cellStyle name="Millares 19 3 2" xfId="1117" xr:uid="{D4B092CD-6121-4C5B-A545-93AD9BD5C56D}"/>
    <cellStyle name="Millares 19 3 2 2" xfId="1537" xr:uid="{B31FEEBE-1E59-429E-AB43-D1DE5A6E209B}"/>
    <cellStyle name="Millares 19 3 2 2 2" xfId="2720" xr:uid="{FC380DD6-41A4-44C3-9DB4-A123399A6AC9}"/>
    <cellStyle name="Millares 19 3 2 3" xfId="2302" xr:uid="{0FF8D619-4149-476A-8FB6-8EF5BCA4EB75}"/>
    <cellStyle name="Millares 19 3 3" xfId="1327" xr:uid="{2D0753AF-395D-4BB6-BFD7-1931838A2F5D}"/>
    <cellStyle name="Millares 19 3 3 2" xfId="2511" xr:uid="{A6938F5A-FF59-45CC-9970-AE6913C4252E}"/>
    <cellStyle name="Millares 19 3 4" xfId="1919" xr:uid="{32B6F2BC-490B-4B11-9298-493807605E04}"/>
    <cellStyle name="Millares 2" xfId="52" xr:uid="{00000000-0005-0000-0000-00002B000000}"/>
    <cellStyle name="Millares 2 2" xfId="86" xr:uid="{BEC81240-2D07-4183-B41C-6DE29DC2325B}"/>
    <cellStyle name="Millares 2 2 10" xfId="1734" xr:uid="{BF270017-7F54-4DAA-A9FA-11B2AE44E6F2}"/>
    <cellStyle name="Millares 2 2 2" xfId="115" xr:uid="{BBA4AA93-8441-4F85-83B3-D425636EC9F8}"/>
    <cellStyle name="Millares 2 2 2 2" xfId="210" xr:uid="{31768793-D93E-444F-9C6F-C93755DA57EE}"/>
    <cellStyle name="Millares 2 2 2 2 2" xfId="1012" xr:uid="{58C9EF6C-A278-4B77-AD1E-13F14A0345A9}"/>
    <cellStyle name="Millares 2 2 2 2 2 2" xfId="1432" xr:uid="{A576E516-DDCB-49FD-9CA6-4B922F74DF94}"/>
    <cellStyle name="Millares 2 2 2 2 2 2 2" xfId="2616" xr:uid="{DC867926-2543-477E-8585-F035130B3C82}"/>
    <cellStyle name="Millares 2 2 2 2 2 3" xfId="2198" xr:uid="{46E5D1E5-F6C3-4A4A-A9F8-CE009583DD77}"/>
    <cellStyle name="Millares 2 2 2 2 3" xfId="1222" xr:uid="{57DE2734-17C0-4E5D-9A3E-18612ABFEAD1}"/>
    <cellStyle name="Millares 2 2 2 2 3 2" xfId="2407" xr:uid="{A297A1C4-F8CF-4028-A2BD-02B818325DD0}"/>
    <cellStyle name="Millares 2 2 2 2 4" xfId="1815" xr:uid="{137078A0-EEE8-4800-B339-E5410B1E019F}"/>
    <cellStyle name="Millares 2 2 2 3" xfId="163" xr:uid="{D3E56AA9-D8D4-45D0-9EB3-D8703DB7286A}"/>
    <cellStyle name="Millares 2 2 2 3 2" xfId="970" xr:uid="{CBEEF911-D172-4507-A8B8-ED69A08F77E2}"/>
    <cellStyle name="Millares 2 2 2 3 2 2" xfId="1390" xr:uid="{6B9AD549-CB8F-4244-8239-F90F5C4BF569}"/>
    <cellStyle name="Millares 2 2 2 3 2 2 2" xfId="2574" xr:uid="{CF75462B-5982-479A-82A3-A8220703E498}"/>
    <cellStyle name="Millares 2 2 2 3 2 3" xfId="2156" xr:uid="{BB03A7DF-0848-4045-B919-022B3D393691}"/>
    <cellStyle name="Millares 2 2 2 3 3" xfId="1180" xr:uid="{60479517-5DB8-40FE-ADD6-295C5DC084D5}"/>
    <cellStyle name="Millares 2 2 2 3 3 2" xfId="2365" xr:uid="{CAFE17A1-9D36-45DE-B3FA-14575D7077F6}"/>
    <cellStyle name="Millares 2 2 2 3 4" xfId="1773" xr:uid="{FDE47130-66AD-48FE-8C0C-F203616BD6B3}"/>
    <cellStyle name="Millares 2 2 2 4" xfId="495" xr:uid="{D0E02B11-E81B-4203-80EE-56179A759CFD}"/>
    <cellStyle name="Millares 2 2 2 5" xfId="943" xr:uid="{A0653A94-45C0-4899-A612-D51AECCA1175}"/>
    <cellStyle name="Millares 2 2 2 5 2" xfId="1363" xr:uid="{C7716313-FE57-48E5-A04D-202C2B83EC3A}"/>
    <cellStyle name="Millares 2 2 2 5 2 2" xfId="2547" xr:uid="{9C3DE479-422F-4EFC-80EA-5AA61C2CCD92}"/>
    <cellStyle name="Millares 2 2 2 5 3" xfId="2129" xr:uid="{F54F8F78-3412-4E20-BAAB-A26DBE0C3547}"/>
    <cellStyle name="Millares 2 2 2 6" xfId="1153" xr:uid="{15752CB8-41A9-4184-B6DF-995090EACAE7}"/>
    <cellStyle name="Millares 2 2 2 6 2" xfId="2338" xr:uid="{FACF9134-B2B8-4DE7-964E-934313A3D5AE}"/>
    <cellStyle name="Millares 2 2 2 7" xfId="1746" xr:uid="{C8E6CDA9-C39D-4525-84BB-212E3F791DD2}"/>
    <cellStyle name="Millares 2 2 3" xfId="197" xr:uid="{27E8FC11-377E-414F-AC63-017C1554F12B}"/>
    <cellStyle name="Millares 2 2 3 2" xfId="1002" xr:uid="{A5E2F6CE-54F4-495C-9C26-2E2903003200}"/>
    <cellStyle name="Millares 2 2 3 2 2" xfId="1422" xr:uid="{A9CC3056-A40C-4B77-801C-BA94A064FE8B}"/>
    <cellStyle name="Millares 2 2 3 2 2 2" xfId="2606" xr:uid="{27BB88A8-BCC5-447F-9777-7E51E3E971FF}"/>
    <cellStyle name="Millares 2 2 3 2 3" xfId="2188" xr:uid="{C40B09FB-7629-4140-8495-15450D8869E6}"/>
    <cellStyle name="Millares 2 2 3 3" xfId="1212" xr:uid="{E36BE85F-F517-454F-BF3A-AD35EE02D091}"/>
    <cellStyle name="Millares 2 2 3 3 2" xfId="2397" xr:uid="{BBA0DE7F-F093-4D9E-BD61-0AE1341FF435}"/>
    <cellStyle name="Millares 2 2 3 4" xfId="1805" xr:uid="{9A65CB58-AFB4-4F6E-B7E5-16BDAB3090ED}"/>
    <cellStyle name="Millares 2 2 4" xfId="185" xr:uid="{40D7C577-B67B-4D74-B4E0-EB29CCC57990}"/>
    <cellStyle name="Millares 2 2 4 2" xfId="991" xr:uid="{FB321296-89C3-49D0-8A29-2781B666536A}"/>
    <cellStyle name="Millares 2 2 4 2 2" xfId="1411" xr:uid="{474C7EF4-55E0-4C4A-96CA-9D4A890EF835}"/>
    <cellStyle name="Millares 2 2 4 2 2 2" xfId="2595" xr:uid="{45B292DC-2399-4704-8B46-6528650FF0E5}"/>
    <cellStyle name="Millares 2 2 4 2 3" xfId="2177" xr:uid="{E7ACDC7A-1F94-4EB3-821C-AD956732B11E}"/>
    <cellStyle name="Millares 2 2 4 3" xfId="1201" xr:uid="{C896A9BA-331D-448C-8FEF-ECC6224E83C6}"/>
    <cellStyle name="Millares 2 2 4 3 2" xfId="2386" xr:uid="{EAAD2C98-FD90-4763-B52C-37514F429324}"/>
    <cellStyle name="Millares 2 2 4 4" xfId="1794" xr:uid="{66EED3F5-3F1D-4036-BD6A-F528269CE5A5}"/>
    <cellStyle name="Millares 2 2 5" xfId="153" xr:uid="{E5141416-4AE1-4EFC-A3DF-6C37A0319666}"/>
    <cellStyle name="Millares 2 2 5 2" xfId="960" xr:uid="{2D86D2A2-1FC0-47D5-B7C5-5ED39265DEFD}"/>
    <cellStyle name="Millares 2 2 5 2 2" xfId="1380" xr:uid="{05040E4C-FEF4-40AB-850D-6ADF8C3948CE}"/>
    <cellStyle name="Millares 2 2 5 2 2 2" xfId="2564" xr:uid="{6320975A-DEBF-4DDB-A094-A2A8E7B68A89}"/>
    <cellStyle name="Millares 2 2 5 2 3" xfId="2146" xr:uid="{57A8852C-6358-4B29-87EB-CFB7C29FA924}"/>
    <cellStyle name="Millares 2 2 5 3" xfId="1170" xr:uid="{36A515CE-A4B2-4067-A9C4-5A396F33C4E8}"/>
    <cellStyle name="Millares 2 2 5 3 2" xfId="2355" xr:uid="{3CA45EE1-55D4-4E12-812B-9AD04988C212}"/>
    <cellStyle name="Millares 2 2 5 4" xfId="1763" xr:uid="{60F85581-3024-4D73-82E3-82E26CB5F185}"/>
    <cellStyle name="Millares 2 2 6" xfId="248" xr:uid="{153FA1E2-8F72-4343-9674-17563207E7CE}"/>
    <cellStyle name="Millares 2 2 7" xfId="710" xr:uid="{0B6E229B-330F-497C-952D-A5F8D959EDD4}"/>
    <cellStyle name="Millares 2 2 8" xfId="931" xr:uid="{474A39C1-5714-4DA8-909D-84E82298D9AD}"/>
    <cellStyle name="Millares 2 2 8 2" xfId="1351" xr:uid="{6F4EF37B-B7FE-4061-9AF5-7156D76604EE}"/>
    <cellStyle name="Millares 2 2 8 2 2" xfId="2535" xr:uid="{C4FC8C17-06E4-4E8B-BA92-D28D7C433574}"/>
    <cellStyle name="Millares 2 2 8 3" xfId="2117" xr:uid="{4B1B4F3C-57D0-4125-BBA1-4A7534F29E59}"/>
    <cellStyle name="Millares 2 2 9" xfId="1141" xr:uid="{5F9B4414-4E13-4968-8DC0-3FD82958C659}"/>
    <cellStyle name="Millares 2 2 9 2" xfId="2326" xr:uid="{6C6A029D-6F12-425F-89C5-27F4664B7B54}"/>
    <cellStyle name="Millares 2 3" xfId="104" xr:uid="{E15B6AC8-6F82-43B1-AE60-CE1FBD3477B1}"/>
    <cellStyle name="Millares 2 3 2" xfId="469" xr:uid="{749A8D35-5BE7-4BB0-B965-1D7F85E6C08B}"/>
    <cellStyle name="Millares 2 4" xfId="109" xr:uid="{E0D3185D-B9BE-4E7F-9634-26C155CF10FC}"/>
    <cellStyle name="Millares 2 4 2" xfId="125" xr:uid="{1C74E544-1604-4350-9FEE-C1ED34248E68}"/>
    <cellStyle name="Millares 2 4 3" xfId="705" xr:uid="{A554B808-E7F4-4D6F-A280-B5F616FE4EEB}"/>
    <cellStyle name="Millares 2 5" xfId="85" xr:uid="{CE6FD2C3-EF02-42C2-A0F9-BE7FC11EDB7F}"/>
    <cellStyle name="Millares 2 6" xfId="71" xr:uid="{F9734C28-094C-4B6A-8437-FFF8BF6C13D4}"/>
    <cellStyle name="Millares 2 7" xfId="716" xr:uid="{E08D0ECF-8100-4D23-8197-110E5A8E334F}"/>
    <cellStyle name="Millares 20" xfId="250" xr:uid="{7CB73BA2-3B65-4644-8788-AF3F3EC807FF}"/>
    <cellStyle name="Millares 20 2" xfId="708" xr:uid="{A4139CC5-6F83-4511-9501-A369B3322EE6}"/>
    <cellStyle name="Millares 20 2 2" xfId="1102" xr:uid="{E1F0B49B-E9CF-4B52-AC9E-408273A0C284}"/>
    <cellStyle name="Millares 20 2 2 2" xfId="1522" xr:uid="{8055250E-23B3-4355-9867-1724A4A67E16}"/>
    <cellStyle name="Millares 20 2 2 2 2" xfId="2705" xr:uid="{A237227C-4D18-46C0-B15F-B65C6A7A14F8}"/>
    <cellStyle name="Millares 20 2 2 3" xfId="2287" xr:uid="{D19B19FD-D361-4D5F-9C97-1DF76E8B5AE2}"/>
    <cellStyle name="Millares 20 2 3" xfId="1312" xr:uid="{4C9416AE-BCA1-4143-8E73-CA6297AB01C8}"/>
    <cellStyle name="Millares 20 2 3 2" xfId="2496" xr:uid="{FE1A9655-E2B0-4600-AF3D-49CA42BD92D0}"/>
    <cellStyle name="Millares 20 2 4" xfId="1904" xr:uid="{081478A5-5161-4C0A-892C-75BFC4DDC87F}"/>
    <cellStyle name="Millares 21" xfId="707" xr:uid="{0DDC5621-C9EB-4A3C-ADBA-0B52DD63550D}"/>
    <cellStyle name="Millares 21 2" xfId="715" xr:uid="{38B16733-4273-415C-84EF-3B1BEA93F9E3}"/>
    <cellStyle name="Millares 21 2 2" xfId="1108" xr:uid="{FF69B307-0BF2-4548-9D6B-7436CA1E458B}"/>
    <cellStyle name="Millares 21 2 2 2" xfId="1528" xr:uid="{3FB6617F-0CEE-44D3-BB95-89983F0BCF5C}"/>
    <cellStyle name="Millares 21 2 2 2 2" xfId="2711" xr:uid="{C69335C6-447F-42CE-881E-CD4E8D3DFDB7}"/>
    <cellStyle name="Millares 21 2 2 3" xfId="2293" xr:uid="{867068BB-38AC-470C-9FDF-9253779F7877}"/>
    <cellStyle name="Millares 21 2 3" xfId="1318" xr:uid="{09780A95-C616-4DA7-A8FC-36C6AA8BBC62}"/>
    <cellStyle name="Millares 21 2 3 2" xfId="2502" xr:uid="{E1BE3A3A-33B2-4087-9580-A15C22DBA70D}"/>
    <cellStyle name="Millares 21 2 4" xfId="1910" xr:uid="{213DE111-F6C1-4185-8A69-9CB395C73900}"/>
    <cellStyle name="Millares 22" xfId="720" xr:uid="{90009D1D-98C2-4ED9-95B8-065AF5C9D8BB}"/>
    <cellStyle name="Millares 22 2" xfId="711" xr:uid="{6EB074EC-A5DF-4B35-9A82-3678EBA2EE58}"/>
    <cellStyle name="Millares 22 2 2" xfId="1104" xr:uid="{20E1539A-071F-4DD1-97B4-1786DF886755}"/>
    <cellStyle name="Millares 22 2 2 2" xfId="1524" xr:uid="{CC911A6A-7BC2-4A95-8DC6-517DF2C5B806}"/>
    <cellStyle name="Millares 22 2 2 2 2" xfId="2707" xr:uid="{1EFC62BF-2760-4E31-BE57-1DA7207B12F2}"/>
    <cellStyle name="Millares 22 2 2 3" xfId="2289" xr:uid="{87983A86-7E81-4B5C-A187-257CBECECF55}"/>
    <cellStyle name="Millares 22 2 3" xfId="1314" xr:uid="{F9AC4EF3-ED95-470B-A61F-536BA23890D7}"/>
    <cellStyle name="Millares 22 2 3 2" xfId="2498" xr:uid="{8D2F447F-7597-430C-90FC-3E3D040936ED}"/>
    <cellStyle name="Millares 22 2 4" xfId="1906" xr:uid="{2C926375-67B5-41A0-BE3F-6C856A9B8A4E}"/>
    <cellStyle name="Millares 23" xfId="735" xr:uid="{68B96CF8-F4F7-4D0E-A4D5-6A30EC2E7005}"/>
    <cellStyle name="Millares 23 2" xfId="1122" xr:uid="{6708DDC0-FE39-43EB-B532-8583B6AA0686}"/>
    <cellStyle name="Millares 23 2 2" xfId="1542" xr:uid="{F7CD5E47-957E-483E-8A2B-F1082F7621A1}"/>
    <cellStyle name="Millares 23 2 2 2" xfId="2725" xr:uid="{0B4EB332-2ED9-45A3-B3B1-DCCE4F88049B}"/>
    <cellStyle name="Millares 23 2 3" xfId="2307" xr:uid="{9EC48801-3400-417D-AD6D-450710598A84}"/>
    <cellStyle name="Millares 23 3" xfId="1332" xr:uid="{491618A3-20DF-4B3A-B679-AE7087A54E44}"/>
    <cellStyle name="Millares 23 3 2" xfId="2516" xr:uid="{48470FA5-6B27-4C25-9ABE-D396C7BF4B15}"/>
    <cellStyle name="Millares 23 4" xfId="1924" xr:uid="{198F7CA1-CA14-4BC6-8D35-46C88E675C7D}"/>
    <cellStyle name="Millares 24" xfId="737" xr:uid="{59822940-3860-49D7-8B0B-BD56B112A2BF}"/>
    <cellStyle name="Millares 24 2" xfId="1123" xr:uid="{D70702C0-C3DE-4FA1-B95F-6D216354A07C}"/>
    <cellStyle name="Millares 24 2 2" xfId="1543" xr:uid="{72F21759-213E-4585-9D13-A926E91BA936}"/>
    <cellStyle name="Millares 24 2 2 2" xfId="2726" xr:uid="{A168192E-A141-4A48-8A31-7C26C961FEF3}"/>
    <cellStyle name="Millares 24 2 3" xfId="2308" xr:uid="{34804B11-51A1-4AED-B0DF-B4CA5BA9CBAC}"/>
    <cellStyle name="Millares 24 3" xfId="1333" xr:uid="{4F01C63B-6F0C-4C4F-96DD-F3A1B738F54F}"/>
    <cellStyle name="Millares 24 3 2" xfId="2517" xr:uid="{8D7E32A2-AB93-42EA-9363-A4D0C05DEADC}"/>
    <cellStyle name="Millares 24 4" xfId="1925" xr:uid="{22194555-C330-4D46-8BC7-B7C470F0BF86}"/>
    <cellStyle name="Millares 25" xfId="718" xr:uid="{FC8F20DA-15C6-46C8-BC2C-9C34B3F40FDC}"/>
    <cellStyle name="Millares 25 2" xfId="1110" xr:uid="{332F2CE1-0887-4F56-B834-67F8C7F980DE}"/>
    <cellStyle name="Millares 25 2 2" xfId="1530" xr:uid="{5F75625C-693F-4621-808E-74066516CBBB}"/>
    <cellStyle name="Millares 25 2 2 2" xfId="2713" xr:uid="{AC160EB0-38C1-4249-87A7-BD01C6ECDA69}"/>
    <cellStyle name="Millares 25 2 3" xfId="2295" xr:uid="{5B3A6066-820E-40F8-ABAA-695D8526FFE8}"/>
    <cellStyle name="Millares 25 3" xfId="1320" xr:uid="{8764D856-407A-4EE6-8714-E3ECDA32D4CE}"/>
    <cellStyle name="Millares 25 3 2" xfId="2504" xr:uid="{0D0D9DB0-DDB4-47FE-BEBA-A22A55D88505}"/>
    <cellStyle name="Millares 25 4" xfId="1912" xr:uid="{DF2FAE58-716A-4F90-915A-C05155F1118E}"/>
    <cellStyle name="Millares 26" xfId="717" xr:uid="{EE5629D5-677C-473B-AC7D-BCFD1E4D2B65}"/>
    <cellStyle name="Millares 26 2" xfId="1109" xr:uid="{15E3D53A-A68B-4438-95FA-BFCD505ACDA0}"/>
    <cellStyle name="Millares 26 2 2" xfId="1529" xr:uid="{DA8340F7-0D4E-49AB-B417-288985B36195}"/>
    <cellStyle name="Millares 26 2 2 2" xfId="2712" xr:uid="{68C90DA6-D3C2-4863-916C-238C90FEF5DC}"/>
    <cellStyle name="Millares 26 2 3" xfId="2294" xr:uid="{7C99F133-6AFC-42AC-928C-87E26AABAB03}"/>
    <cellStyle name="Millares 26 3" xfId="1319" xr:uid="{B5EFC0CE-D417-498C-9E85-E5FDFB513A9F}"/>
    <cellStyle name="Millares 26 3 2" xfId="2503" xr:uid="{5FE6531F-8C73-4A47-88FA-AB7D6F9DD323}"/>
    <cellStyle name="Millares 26 4" xfId="1911" xr:uid="{DF879855-C277-412B-A293-A450A693C24E}"/>
    <cellStyle name="Millares 27" xfId="246" xr:uid="{152B5FAF-CDD5-4AD0-9569-FE262D7F0429}"/>
    <cellStyle name="Millares 27 2" xfId="1035" xr:uid="{B8A8D078-BC3D-4DDA-8CB1-0C23670BCE4A}"/>
    <cellStyle name="Millares 27 2 2" xfId="1455" xr:uid="{C7F39C7E-8CF4-4D2C-9549-7270BB2A1C86}"/>
    <cellStyle name="Millares 27 2 2 2" xfId="2638" xr:uid="{5D1A432C-01B1-45BF-990A-453EBF666441}"/>
    <cellStyle name="Millares 27 2 3" xfId="2220" xr:uid="{15D41AC2-BB30-4AEC-BBB6-1FFDF1B9579C}"/>
    <cellStyle name="Millares 27 3" xfId="1245" xr:uid="{5D298011-4E4D-4D13-A6DD-CD8BEF9193EA}"/>
    <cellStyle name="Millares 27 3 2" xfId="2429" xr:uid="{900D3D10-B5A6-47C7-A5CB-407F1DBDF9E7}"/>
    <cellStyle name="Millares 27 4" xfId="1837" xr:uid="{FF3F9F1A-D021-4330-A954-F8538FC98F16}"/>
    <cellStyle name="Millares 28" xfId="728" xr:uid="{4BC42E08-D81E-4518-BA03-EB68522F7626}"/>
    <cellStyle name="Millares 29" xfId="730" xr:uid="{B3A6C2D9-98E5-456F-AE07-2A35E5847F35}"/>
    <cellStyle name="Millares 3" xfId="75" xr:uid="{566134E5-AB17-4896-9165-A1B5F61F1CDD}"/>
    <cellStyle name="Millares 3 2" xfId="87" xr:uid="{33850BC5-EDBF-41E1-82B6-EDF12FF6BEC3}"/>
    <cellStyle name="Millares 3 2 2" xfId="496" xr:uid="{41310098-7C30-4A64-B523-AC4E963FD2C7}"/>
    <cellStyle name="Millares 3 3" xfId="726" xr:uid="{63EB8B17-7D72-419E-8A6A-111C4C4AFAF1}"/>
    <cellStyle name="Millares 4" xfId="74" xr:uid="{57B61CD4-D27E-4388-848F-B6CDC2A10C6F}"/>
    <cellStyle name="Millares 4 2" xfId="142" xr:uid="{21976B17-B7DE-40CF-94AE-01C5546EDD73}"/>
    <cellStyle name="Millares 4 3" xfId="130" xr:uid="{064D8132-76CA-4B35-99B4-299FEE38CF22}"/>
    <cellStyle name="Millares 4 3 2" xfId="219" xr:uid="{68F04B1E-8E46-4F9C-8DF2-5A70619965FA}"/>
    <cellStyle name="Millares 4 3 2 2" xfId="1021" xr:uid="{236636A8-1503-4CC4-B85B-8C9BFB75492C}"/>
    <cellStyle name="Millares 4 3 2 2 2" xfId="1441" xr:uid="{D364E91C-77FE-4B7F-BFA0-B957385B628F}"/>
    <cellStyle name="Millares 4 3 2 2 2 2" xfId="2625" xr:uid="{7F352A0B-8D7B-4E26-83E4-F9B1E6FA8C88}"/>
    <cellStyle name="Millares 4 3 2 2 3" xfId="2207" xr:uid="{19F51BE9-7D55-4941-B5B1-85C33777D9E7}"/>
    <cellStyle name="Millares 4 3 2 3" xfId="1231" xr:uid="{48355C00-C9C4-4F89-B3D3-1E4FBBE1A3FC}"/>
    <cellStyle name="Millares 4 3 2 3 2" xfId="2416" xr:uid="{EBC8F777-FCF4-4E0A-8ABB-3D1C7F9C282E}"/>
    <cellStyle name="Millares 4 3 2 4" xfId="1824" xr:uid="{C3CA171F-272A-4D1C-B00A-D8C63FEA4B96}"/>
    <cellStyle name="Millares 4 3 3" xfId="173" xr:uid="{FF2CD513-91D4-436D-B478-ACFA1937E4AB}"/>
    <cellStyle name="Millares 4 3 3 2" xfId="980" xr:uid="{FBA949AA-2D70-406F-8711-506170A9F279}"/>
    <cellStyle name="Millares 4 3 3 2 2" xfId="1400" xr:uid="{5EE933C8-7D93-4CC1-A120-3ACBFFE387C0}"/>
    <cellStyle name="Millares 4 3 3 2 2 2" xfId="2584" xr:uid="{73E58DA2-83CF-4BE1-A844-5F6ABC56626A}"/>
    <cellStyle name="Millares 4 3 3 2 3" xfId="2166" xr:uid="{AD6A3055-3006-455F-9C56-4B13173F6C6B}"/>
    <cellStyle name="Millares 4 3 3 3" xfId="1190" xr:uid="{3869F109-CC4B-4C00-808D-C72FF847B7AD}"/>
    <cellStyle name="Millares 4 3 3 3 2" xfId="2375" xr:uid="{868481A5-B16A-475A-A49B-C14AE280FBB7}"/>
    <cellStyle name="Millares 4 3 3 4" xfId="1783" xr:uid="{FB13C55A-F970-4B20-8057-72A6AD1CFDCC}"/>
    <cellStyle name="Millares 4 3 4" xfId="952" xr:uid="{136CE1F0-09C4-413E-A6E4-79966D05C396}"/>
    <cellStyle name="Millares 4 3 4 2" xfId="1372" xr:uid="{1664AE62-9DC1-4DF3-AE7A-1EFC10277210}"/>
    <cellStyle name="Millares 4 3 4 2 2" xfId="2556" xr:uid="{74ADE2E6-0470-49C9-879E-470335979AE4}"/>
    <cellStyle name="Millares 4 3 4 3" xfId="2138" xr:uid="{63AF7A22-775E-4596-94BC-4D059DCCA7B0}"/>
    <cellStyle name="Millares 4 3 5" xfId="1162" xr:uid="{6436CC18-2B78-4D87-94BD-D82BA7BA44A5}"/>
    <cellStyle name="Millares 4 3 5 2" xfId="2347" xr:uid="{14B60E09-3B6C-4D0E-AF4A-8B53CBB715CE}"/>
    <cellStyle name="Millares 4 3 6" xfId="1755" xr:uid="{59348409-FC1B-4BEA-A9C9-EE1D4353CE37}"/>
    <cellStyle name="Millares 4 4" xfId="201" xr:uid="{3CB8C70A-A3BA-42FD-9889-03BC237E28D9}"/>
    <cellStyle name="Millares 4 5" xfId="181" xr:uid="{63BD81DC-9B93-4855-A44C-40A781059CBF}"/>
    <cellStyle name="Millares 4 5 2" xfId="987" xr:uid="{A165A916-CC22-4032-ACA3-B9D1FBB57382}"/>
    <cellStyle name="Millares 4 5 2 2" xfId="1407" xr:uid="{96A6E8B1-3ED4-49A2-BC1D-E0F4855E6F2C}"/>
    <cellStyle name="Millares 4 5 2 2 2" xfId="2591" xr:uid="{0C0C7C98-B237-4C5C-8F47-C58CEC2430FD}"/>
    <cellStyle name="Millares 4 5 2 3" xfId="2173" xr:uid="{2B3A3BCE-7CAB-4DD4-9D47-721AF0DCD590}"/>
    <cellStyle name="Millares 4 5 3" xfId="1197" xr:uid="{6B622CB4-14CF-4F6B-9EF2-F64849EBCB74}"/>
    <cellStyle name="Millares 4 5 3 2" xfId="2382" xr:uid="{60DEB226-5819-4B00-852E-933FAA4A6970}"/>
    <cellStyle name="Millares 4 5 4" xfId="1790" xr:uid="{8BD5CBEF-0F7D-4A49-B124-8968AEC62488}"/>
    <cellStyle name="Millares 4 6" xfId="713" xr:uid="{F1FC48DE-C4CC-4D0C-9766-98D8511BD1B0}"/>
    <cellStyle name="Millares 4 6 2" xfId="1106" xr:uid="{CCD4365A-8F5A-4813-AF8D-28AA971BD801}"/>
    <cellStyle name="Millares 4 6 2 2" xfId="1526" xr:uid="{64CE2982-EFE6-45F0-A269-1403D33C621C}"/>
    <cellStyle name="Millares 4 6 2 2 2" xfId="2709" xr:uid="{F3964ACE-1298-469B-8145-7DE0A1C3A0D9}"/>
    <cellStyle name="Millares 4 6 2 3" xfId="2291" xr:uid="{BFBD0108-C9CE-47DA-8F77-91540D2BB249}"/>
    <cellStyle name="Millares 4 6 3" xfId="1316" xr:uid="{DB5A932C-15C3-4C1C-B0E5-0C9DD6CAC176}"/>
    <cellStyle name="Millares 4 6 3 2" xfId="2500" xr:uid="{AB50DB20-849B-4953-BE05-256CA0C80EC2}"/>
    <cellStyle name="Millares 4 6 4" xfId="1908" xr:uid="{1CB961B3-0BB2-44E1-AB52-AF657DD9658D}"/>
    <cellStyle name="Millares 5" xfId="77" xr:uid="{F5D6159B-0F9D-4F02-AE4D-2E83E60A7162}"/>
    <cellStyle name="Millares 5 2" xfId="146" xr:uid="{E364F80C-7B98-4ECC-B005-C9D3FF8E28F0}"/>
    <cellStyle name="Millares 5 3" xfId="138" xr:uid="{D94E3D84-AF03-4594-8A1D-456AA8BF96DF}"/>
    <cellStyle name="Millares 5 3 2" xfId="220" xr:uid="{C47329A5-F203-41F3-BB98-BB43F8B32538}"/>
    <cellStyle name="Millares 5 3 2 2" xfId="1022" xr:uid="{C5EDC82E-E007-4E1A-B408-B1A7F45932A6}"/>
    <cellStyle name="Millares 5 3 2 2 2" xfId="1442" xr:uid="{2EA528F0-EA7B-4121-BE5F-C8C514631FE4}"/>
    <cellStyle name="Millares 5 3 2 2 2 2" xfId="2626" xr:uid="{CBC5A965-06F1-4F89-8707-8C3846ED0C2B}"/>
    <cellStyle name="Millares 5 3 2 2 3" xfId="2208" xr:uid="{F5BBD441-6B22-4C87-8116-DCDA7CF6ED04}"/>
    <cellStyle name="Millares 5 3 2 3" xfId="1232" xr:uid="{53AEBEC9-586D-45AC-8F7C-E154F1B2604A}"/>
    <cellStyle name="Millares 5 3 2 3 2" xfId="2417" xr:uid="{05D00512-55AC-4B5D-A3BE-7A51F4C5DB06}"/>
    <cellStyle name="Millares 5 3 2 4" xfId="1825" xr:uid="{E4A4E16D-7ADE-4472-AF5E-AAE1FC3E0186}"/>
    <cellStyle name="Millares 5 3 3" xfId="174" xr:uid="{CAEF0B08-D0B5-4B5A-B450-9A8E1D6ED7C0}"/>
    <cellStyle name="Millares 5 3 3 2" xfId="981" xr:uid="{5BAE9755-EEFF-41B5-8D92-A93E9179FD10}"/>
    <cellStyle name="Millares 5 3 3 2 2" xfId="1401" xr:uid="{FC92766E-E195-49CE-BD86-EAB6C7C525EC}"/>
    <cellStyle name="Millares 5 3 3 2 2 2" xfId="2585" xr:uid="{2F8AB148-B75E-4101-8395-AE3320147A68}"/>
    <cellStyle name="Millares 5 3 3 2 3" xfId="2167" xr:uid="{D9B07ECE-91D5-4F9C-86A4-7106D05AC563}"/>
    <cellStyle name="Millares 5 3 3 3" xfId="1191" xr:uid="{89AE6E47-8558-4BA8-9718-6C1592C8A717}"/>
    <cellStyle name="Millares 5 3 3 3 2" xfId="2376" xr:uid="{B3DEF925-4ADC-4F0D-8277-E614224510DB}"/>
    <cellStyle name="Millares 5 3 3 4" xfId="1784" xr:uid="{4F87C883-BB01-4A2B-9247-2753322842C2}"/>
    <cellStyle name="Millares 5 3 4" xfId="953" xr:uid="{02015EE5-BB7B-4191-A34A-C9DE41E0C2D0}"/>
    <cellStyle name="Millares 5 3 4 2" xfId="1373" xr:uid="{53ADED2D-4CC9-4F40-8B2C-439048B49A63}"/>
    <cellStyle name="Millares 5 3 4 2 2" xfId="2557" xr:uid="{86029190-48D3-4019-9944-6AAB74AB7FD1}"/>
    <cellStyle name="Millares 5 3 4 3" xfId="2139" xr:uid="{A6C13F73-7CBF-4E43-9D66-36C393D4F9C8}"/>
    <cellStyle name="Millares 5 3 5" xfId="1163" xr:uid="{734CE033-ABEC-4A75-8A4A-BAC32FFC1799}"/>
    <cellStyle name="Millares 5 3 5 2" xfId="2348" xr:uid="{60AFBF10-08DD-40F0-A1FB-E9EAE7A0DD54}"/>
    <cellStyle name="Millares 5 3 6" xfId="1756" xr:uid="{EDB43F00-4809-44C9-8D82-C1A83CF518D7}"/>
    <cellStyle name="Millares 5 4" xfId="200" xr:uid="{0BD0DA7A-9651-4CF9-90F8-7380F104DF4E}"/>
    <cellStyle name="Millares 5 5" xfId="189" xr:uid="{E769589C-3131-4D98-85CA-C344FCAA4851}"/>
    <cellStyle name="Millares 5 5 2" xfId="995" xr:uid="{5E0844A4-5C42-404D-81B3-8CBD816E48B4}"/>
    <cellStyle name="Millares 5 5 2 2" xfId="1415" xr:uid="{80E32B53-705B-4393-973C-B866A16C2894}"/>
    <cellStyle name="Millares 5 5 2 2 2" xfId="2599" xr:uid="{1C17F1A9-2F19-4503-BEBC-636B3DD21AAF}"/>
    <cellStyle name="Millares 5 5 2 3" xfId="2181" xr:uid="{2AB071F4-924A-4127-BAA3-2E86D65B13F5}"/>
    <cellStyle name="Millares 5 5 3" xfId="1205" xr:uid="{DCF0AA3F-DECC-4B01-8911-73734C0E6B46}"/>
    <cellStyle name="Millares 5 5 3 2" xfId="2390" xr:uid="{6880F7AE-6EC6-434A-879F-95DF69F23B43}"/>
    <cellStyle name="Millares 5 5 4" xfId="1798" xr:uid="{35DEB959-53D1-421B-8E09-075D7F8A5809}"/>
    <cellStyle name="Millares 5 6" xfId="732" xr:uid="{43EA5898-B827-4793-90A9-A3CFB4186C31}"/>
    <cellStyle name="Millares 5 6 2" xfId="1119" xr:uid="{4CF10637-77FB-45C4-BC4D-C09D779F7371}"/>
    <cellStyle name="Millares 5 6 2 2" xfId="1539" xr:uid="{42563A7B-0AF7-440C-870A-55175F6F829A}"/>
    <cellStyle name="Millares 5 6 2 2 2" xfId="2722" xr:uid="{B53F0799-B4B7-4884-B2AB-9D3FD15ADCDF}"/>
    <cellStyle name="Millares 5 6 2 3" xfId="2304" xr:uid="{4391C145-276A-4441-BAEA-59D8B779C9E1}"/>
    <cellStyle name="Millares 5 6 3" xfId="1329" xr:uid="{DFC38C0D-9018-4861-8FD6-453CF5A6D3DD}"/>
    <cellStyle name="Millares 5 6 3 2" xfId="2513" xr:uid="{848B74D8-2957-4F93-9F08-07A6D6CBD14A}"/>
    <cellStyle name="Millares 5 6 4" xfId="1921" xr:uid="{A1B1741A-D586-49F8-8D16-C0D07C57EA6C}"/>
    <cellStyle name="Millares 6" xfId="78" xr:uid="{9008DB2E-E5AA-462D-8E7D-AD2C47EC0BAF}"/>
    <cellStyle name="Millares 6 2" xfId="129" xr:uid="{90703010-5992-4752-9297-BFEA0AC9836E}"/>
    <cellStyle name="Millares 6 3" xfId="139" xr:uid="{BC48930B-980A-43C3-A08F-58E9CC65DA88}"/>
    <cellStyle name="Millares 6 3 2" xfId="221" xr:uid="{4785E7D6-504B-4D7C-B807-7D35C13CFF04}"/>
    <cellStyle name="Millares 6 3 2 2" xfId="1023" xr:uid="{0743A946-B07B-46D5-B6CE-9C2DEDDA6906}"/>
    <cellStyle name="Millares 6 3 2 2 2" xfId="1443" xr:uid="{99004C67-6719-4A99-95A3-1E209407C8FD}"/>
    <cellStyle name="Millares 6 3 2 2 2 2" xfId="2627" xr:uid="{095FDE79-D428-45D4-9F7E-5CBEC5382377}"/>
    <cellStyle name="Millares 6 3 2 2 3" xfId="2209" xr:uid="{2ED5A0AB-A757-4DCF-8310-134D4CE46869}"/>
    <cellStyle name="Millares 6 3 2 3" xfId="1233" xr:uid="{7824066F-0C41-4A25-97E6-C05EEF35990F}"/>
    <cellStyle name="Millares 6 3 2 3 2" xfId="2418" xr:uid="{AA815E1A-1596-41EC-8B58-4709D70856CC}"/>
    <cellStyle name="Millares 6 3 2 4" xfId="1826" xr:uid="{5B5B3036-1671-4A67-BA27-A9F43D1C59E9}"/>
    <cellStyle name="Millares 6 3 3" xfId="175" xr:uid="{829E198E-14C0-4C3C-83F6-6E50618446DE}"/>
    <cellStyle name="Millares 6 3 3 2" xfId="982" xr:uid="{340A71F8-9E02-464D-BF70-221DBDADDBB6}"/>
    <cellStyle name="Millares 6 3 3 2 2" xfId="1402" xr:uid="{BF916BF4-F55D-434B-BB33-C91B39E9F62B}"/>
    <cellStyle name="Millares 6 3 3 2 2 2" xfId="2586" xr:uid="{321C0F1C-57A8-401C-9078-265C164AA1ED}"/>
    <cellStyle name="Millares 6 3 3 2 3" xfId="2168" xr:uid="{D14F0CBA-593B-4B17-BACF-9AC9856A71B5}"/>
    <cellStyle name="Millares 6 3 3 3" xfId="1192" xr:uid="{D752DE7A-D543-415E-A60E-4B5B90686031}"/>
    <cellStyle name="Millares 6 3 3 3 2" xfId="2377" xr:uid="{7622A130-15EF-485A-926A-120D77709748}"/>
    <cellStyle name="Millares 6 3 3 4" xfId="1785" xr:uid="{285C3461-3583-452C-B08D-FF88154F9475}"/>
    <cellStyle name="Millares 6 3 4" xfId="954" xr:uid="{66EEBC05-4C8C-4682-8527-8B653C3907E0}"/>
    <cellStyle name="Millares 6 3 4 2" xfId="1374" xr:uid="{F0C543E8-69D9-4143-81F7-81F268025BA3}"/>
    <cellStyle name="Millares 6 3 4 2 2" xfId="2558" xr:uid="{580E92A9-7B38-483F-99D4-D4A67A38EF83}"/>
    <cellStyle name="Millares 6 3 4 3" xfId="2140" xr:uid="{8DB2704C-A609-44D3-A62E-9E732267A33F}"/>
    <cellStyle name="Millares 6 3 5" xfId="1164" xr:uid="{192DB2C7-4F35-4D13-AC73-F963BE17CCC4}"/>
    <cellStyle name="Millares 6 3 5 2" xfId="2349" xr:uid="{B87EA75E-F84A-41B7-97C2-D1754B6D3DD9}"/>
    <cellStyle name="Millares 6 3 6" xfId="1757" xr:uid="{09201C62-89CC-4107-98B9-D3EA37892178}"/>
    <cellStyle name="Millares 6 4" xfId="205" xr:uid="{5562FF6F-11FC-4F38-B58E-D03D8F557B7D}"/>
    <cellStyle name="Millares 6 5" xfId="190" xr:uid="{37F606AB-1039-48DC-BD7B-A685B3937ACF}"/>
    <cellStyle name="Millares 6 5 2" xfId="996" xr:uid="{890A2CEF-8F58-4F49-A2F1-413A8DE1BA61}"/>
    <cellStyle name="Millares 6 5 2 2" xfId="1416" xr:uid="{FB28B874-9A3E-443F-9667-8C91342B668C}"/>
    <cellStyle name="Millares 6 5 2 2 2" xfId="2600" xr:uid="{3D5AA75C-268D-4564-85AB-A74A4BA6F291}"/>
    <cellStyle name="Millares 6 5 2 3" xfId="2182" xr:uid="{3596EE8D-49F1-4435-B9D2-51750FD23A32}"/>
    <cellStyle name="Millares 6 5 3" xfId="1206" xr:uid="{DE1BC7DA-36E3-46D5-B0D4-959A8EE37B88}"/>
    <cellStyle name="Millares 6 5 3 2" xfId="2391" xr:uid="{1655358D-411B-4374-B6A6-FF46B36658B4}"/>
    <cellStyle name="Millares 6 5 4" xfId="1799" xr:uid="{7963B9CE-D4BE-4CF2-B21B-2D1F9158C4CD}"/>
    <cellStyle name="Millares 6 6" xfId="712" xr:uid="{2C6C00A4-2C3E-426D-A116-B4ACF88BA647}"/>
    <cellStyle name="Millares 6 6 2" xfId="1105" xr:uid="{85433A87-E0F6-457E-98AF-B4DD17BFA2D8}"/>
    <cellStyle name="Millares 6 6 2 2" xfId="1525" xr:uid="{D64002FA-2C1A-471B-B3AA-D0C8AE30D803}"/>
    <cellStyle name="Millares 6 6 2 2 2" xfId="2708" xr:uid="{E8F70B36-2723-4949-B4A6-26362298A8E9}"/>
    <cellStyle name="Millares 6 6 2 3" xfId="2290" xr:uid="{437C585C-5BDB-473B-BFB5-0290416B663F}"/>
    <cellStyle name="Millares 6 6 3" xfId="1315" xr:uid="{975C3ACB-9F62-45AB-B6CC-E19640107412}"/>
    <cellStyle name="Millares 6 6 3 2" xfId="2499" xr:uid="{AC510849-1E31-4E23-89C2-2269427D2D5B}"/>
    <cellStyle name="Millares 6 6 4" xfId="1907" xr:uid="{7094ADB0-C97F-4472-B42A-0FFC8A85805C}"/>
    <cellStyle name="Millares 7" xfId="76" xr:uid="{3D93FB72-EA4A-415E-A9C5-934C3D160EB6}"/>
    <cellStyle name="Millares 7 2" xfId="128" xr:uid="{AB831821-9F66-4229-9E76-7517F50E44FA}"/>
    <cellStyle name="Millares 7 2 2" xfId="218" xr:uid="{DDFEEAA7-C8AE-4BDF-A182-AB581ECF236A}"/>
    <cellStyle name="Millares 7 2 2 2" xfId="1020" xr:uid="{3C95B9E4-4C20-4C4C-96CC-0B3CB606CBFA}"/>
    <cellStyle name="Millares 7 2 2 2 2" xfId="1440" xr:uid="{DB3A2A54-663C-445B-B971-C7B6E6E80723}"/>
    <cellStyle name="Millares 7 2 2 2 2 2" xfId="2624" xr:uid="{6C63257B-8FBA-486E-AD3C-8A91AFF57753}"/>
    <cellStyle name="Millares 7 2 2 2 3" xfId="2206" xr:uid="{9E719955-D581-4006-8F99-E83755D7A0FC}"/>
    <cellStyle name="Millares 7 2 2 3" xfId="1230" xr:uid="{7D3F758B-485E-4372-A073-14DC17C016E5}"/>
    <cellStyle name="Millares 7 2 2 3 2" xfId="2415" xr:uid="{CA9ABCB6-E9C4-4CE5-B778-CF14641FBF41}"/>
    <cellStyle name="Millares 7 2 2 4" xfId="1823" xr:uid="{11AB0DA7-B714-4FCE-89C4-A32A28312109}"/>
    <cellStyle name="Millares 7 2 3" xfId="172" xr:uid="{4D9366BB-BD8B-4D35-9504-820987773060}"/>
    <cellStyle name="Millares 7 2 3 2" xfId="979" xr:uid="{2C05A639-019C-48EA-98FB-7CA97C19DADD}"/>
    <cellStyle name="Millares 7 2 3 2 2" xfId="1399" xr:uid="{75EA8B58-D590-4FDE-946A-078360F98F83}"/>
    <cellStyle name="Millares 7 2 3 2 2 2" xfId="2583" xr:uid="{4563CC35-85D8-463F-B944-5EBDE0A1C439}"/>
    <cellStyle name="Millares 7 2 3 2 3" xfId="2165" xr:uid="{BDFF81B4-B129-4E26-B93F-E36EAE3A84B3}"/>
    <cellStyle name="Millares 7 2 3 3" xfId="1189" xr:uid="{B1F1630A-1B11-4CA4-B2AB-13B610F6E89B}"/>
    <cellStyle name="Millares 7 2 3 3 2" xfId="2374" xr:uid="{43DD3687-9841-4FDE-B951-45E6635F5485}"/>
    <cellStyle name="Millares 7 2 3 4" xfId="1782" xr:uid="{55E27049-F992-4C9B-B528-17F04E1F924E}"/>
    <cellStyle name="Millares 7 2 4" xfId="548" xr:uid="{884B82C5-CA92-4167-B83F-CD4596AC22AB}"/>
    <cellStyle name="Millares 7 2 5" xfId="951" xr:uid="{9DE30221-3C57-41E5-A2D9-461AFD726076}"/>
    <cellStyle name="Millares 7 2 5 2" xfId="1371" xr:uid="{397EDBB3-AF14-4624-B5FA-83DE5A847BCE}"/>
    <cellStyle name="Millares 7 2 5 2 2" xfId="2555" xr:uid="{3638A6E0-5BB5-4012-8E3E-BA0220D77971}"/>
    <cellStyle name="Millares 7 2 5 3" xfId="2137" xr:uid="{3FA0C3CD-553B-4C0E-BD9F-E2071D7CDB4D}"/>
    <cellStyle name="Millares 7 2 6" xfId="1161" xr:uid="{31D539AE-7C70-4E59-8305-2488FCE7F48F}"/>
    <cellStyle name="Millares 7 2 6 2" xfId="2346" xr:uid="{13BB147F-CF3C-4B52-ADD2-BFFBD96A3E66}"/>
    <cellStyle name="Millares 7 2 7" xfId="1754" xr:uid="{8BF54CBC-084C-408B-96DC-D82EF15A0E1C}"/>
    <cellStyle name="Millares 7 3" xfId="141" xr:uid="{519450C5-A90B-439B-A7BC-CF53A34CCEE3}"/>
    <cellStyle name="Millares 7 4" xfId="206" xr:uid="{FCB19F66-BF22-43A6-BD5E-1EE43554145D}"/>
    <cellStyle name="Millares 7 4 2" xfId="1008" xr:uid="{6BFBE630-11BF-4D68-875A-2263882DA9E8}"/>
    <cellStyle name="Millares 7 4 2 2" xfId="1428" xr:uid="{107B61B2-AB1E-4331-B410-B0F0D7FA4098}"/>
    <cellStyle name="Millares 7 4 2 2 2" xfId="2612" xr:uid="{C1233926-30DA-472D-A16C-45391647166D}"/>
    <cellStyle name="Millares 7 4 2 3" xfId="2194" xr:uid="{DAED7DCE-EB09-47B1-B7C3-71D59174899C}"/>
    <cellStyle name="Millares 7 4 3" xfId="1218" xr:uid="{010AD06E-5E7D-4E0C-9BC1-B61AD4B69EB0}"/>
    <cellStyle name="Millares 7 4 3 2" xfId="2403" xr:uid="{55919585-0425-416B-845F-D0711A547811}"/>
    <cellStyle name="Millares 7 4 4" xfId="1811" xr:uid="{D9A5C9E9-F19F-4B55-907D-A46A5DEF3D4A}"/>
    <cellStyle name="Millares 7 5" xfId="159" xr:uid="{82CEEE9C-ABC8-4A63-964D-0375C02FDAED}"/>
    <cellStyle name="Millares 7 5 2" xfId="966" xr:uid="{B0AE5EF0-C65A-46A6-96AF-026DF77A6E8D}"/>
    <cellStyle name="Millares 7 5 2 2" xfId="1386" xr:uid="{C793ECE0-0666-4FD0-A52D-A1BA10A6126F}"/>
    <cellStyle name="Millares 7 5 2 2 2" xfId="2570" xr:uid="{12566538-7014-4653-B150-4062C7241513}"/>
    <cellStyle name="Millares 7 5 2 3" xfId="2152" xr:uid="{05AF2120-D2D7-4380-89EA-EAF1BCFF3F47}"/>
    <cellStyle name="Millares 7 5 3" xfId="1176" xr:uid="{1CB2DDBA-0F10-48FD-9604-F2D9F9CA72FA}"/>
    <cellStyle name="Millares 7 5 3 2" xfId="2361" xr:uid="{45B2790B-A788-4F3F-9837-A3B01F3CBE48}"/>
    <cellStyle name="Millares 7 5 4" xfId="1769" xr:uid="{48F2377B-1916-4F71-A954-B756D9E85516}"/>
    <cellStyle name="Millares 7 6" xfId="111" xr:uid="{8A12438C-5D62-43EA-AB23-24BC0E03F316}"/>
    <cellStyle name="Millares 7 6 2" xfId="939" xr:uid="{048DFB6D-BD38-47D3-B84C-E22DE20B35B3}"/>
    <cellStyle name="Millares 7 6 2 2" xfId="1359" xr:uid="{6AA9F8CE-97C2-4139-AA6F-1C97F58B53D6}"/>
    <cellStyle name="Millares 7 6 2 2 2" xfId="2543" xr:uid="{2840371D-44FB-49A2-9C7A-FE19334E00B5}"/>
    <cellStyle name="Millares 7 6 2 3" xfId="2125" xr:uid="{B70DCA31-6DAE-4C3E-A94F-A86679144D1D}"/>
    <cellStyle name="Millares 7 6 3" xfId="1149" xr:uid="{8EE811F7-9473-4DD0-931E-E2934FDAE318}"/>
    <cellStyle name="Millares 7 6 3 2" xfId="2334" xr:uid="{67A25D66-CE70-436B-9EE0-D511671DDA59}"/>
    <cellStyle name="Millares 7 6 4" xfId="1742" xr:uid="{67EF73C9-C5A3-4FED-A476-6848412745C7}"/>
    <cellStyle name="Millares 7 7" xfId="722" xr:uid="{C832C9D4-73DB-4522-A568-2F7FC01DCCAE}"/>
    <cellStyle name="Millares 7 7 2" xfId="1112" xr:uid="{1A63370F-8522-4518-9970-9C54407327FE}"/>
    <cellStyle name="Millares 7 7 2 2" xfId="1532" xr:uid="{971BC281-F363-451D-8578-429D6AB4C815}"/>
    <cellStyle name="Millares 7 7 2 2 2" xfId="2715" xr:uid="{13AF3750-5EC8-4957-849C-0393ADF5EE24}"/>
    <cellStyle name="Millares 7 7 2 3" xfId="2297" xr:uid="{AA4C2DCB-78E7-4FA2-8D17-C9C454287FC0}"/>
    <cellStyle name="Millares 7 7 3" xfId="1322" xr:uid="{5686EF29-8050-4D08-8959-490A4A4BF147}"/>
    <cellStyle name="Millares 7 7 3 2" xfId="2506" xr:uid="{EEE174F4-E9CD-40D7-8961-6D7B8E3EE086}"/>
    <cellStyle name="Millares 7 7 4" xfId="1914" xr:uid="{57D9820B-A187-43A5-A03E-FE392D3E9DA8}"/>
    <cellStyle name="Millares 8" xfId="79" xr:uid="{D25E58D0-5332-4192-9A4E-03DF9FB8ABBA}"/>
    <cellStyle name="Millares 8 2" xfId="147" xr:uid="{AF9A716D-64DE-48C6-8FCA-C1DB9ADEFBC8}"/>
    <cellStyle name="Millares 8 2 2" xfId="552" xr:uid="{44E3B854-8BAC-4B3C-9B81-C6F316834635}"/>
    <cellStyle name="Millares 8 3" xfId="122" xr:uid="{B6FBE7EA-0E64-4647-AA55-64370EFC9F66}"/>
    <cellStyle name="Millares 8 4" xfId="721" xr:uid="{B7DC646E-2B35-4646-9416-CA0F7BDA6932}"/>
    <cellStyle name="Millares 8 4 2" xfId="1111" xr:uid="{186B66B3-E831-4C4D-B5B2-272DA5940397}"/>
    <cellStyle name="Millares 8 4 2 2" xfId="1531" xr:uid="{9FD5B11C-8C32-460D-9F34-0A1E868071B5}"/>
    <cellStyle name="Millares 8 4 2 2 2" xfId="2714" xr:uid="{333A10D3-3FC6-4077-A04B-4F8108CDDCEB}"/>
    <cellStyle name="Millares 8 4 2 3" xfId="2296" xr:uid="{9241E439-EAB5-47CB-9F0A-0B0FFD32231B}"/>
    <cellStyle name="Millares 8 4 3" xfId="1321" xr:uid="{FF188260-F4B6-4231-AB0C-6B64CB4A0F07}"/>
    <cellStyle name="Millares 8 4 3 2" xfId="2505" xr:uid="{79AB1B8B-03D0-4A9E-A649-9FFDE7FD9CD1}"/>
    <cellStyle name="Millares 8 4 4" xfId="1913" xr:uid="{4869CD36-F25D-44E1-A7C6-512023D95870}"/>
    <cellStyle name="Millares 9" xfId="103" xr:uid="{4039DCA6-070B-4D51-8EC7-62FA6BCBD718}"/>
    <cellStyle name="Millares 9 2" xfId="137" xr:uid="{98499F54-4002-4B05-AC67-8A1AADBD7B42}"/>
    <cellStyle name="Millares 9 2 2" xfId="578" xr:uid="{F139AFBC-A65D-4BFD-B4DD-E4A730E2D33F}"/>
    <cellStyle name="Millares 9 3" xfId="329" xr:uid="{ADB5E976-9B94-4584-82FD-34FF78C185A0}"/>
    <cellStyle name="Millares 9 4" xfId="734" xr:uid="{6E43D7CA-22E1-47B8-A240-61310B753D28}"/>
    <cellStyle name="Millares 9 4 2" xfId="1121" xr:uid="{4A49C827-70A9-4A7B-9C60-8552A001CC4F}"/>
    <cellStyle name="Millares 9 4 2 2" xfId="1541" xr:uid="{5E67E0B7-91FD-4911-B8D7-CC164B475507}"/>
    <cellStyle name="Millares 9 4 2 2 2" xfId="2724" xr:uid="{17A28918-026D-48CE-B58A-6101CC07840C}"/>
    <cellStyle name="Millares 9 4 2 3" xfId="2306" xr:uid="{2F798088-05E0-45B6-BAA3-029BA22D3F2A}"/>
    <cellStyle name="Millares 9 4 3" xfId="1331" xr:uid="{74605B2C-7B61-4848-AEB6-F9B60FFA8079}"/>
    <cellStyle name="Millares 9 4 3 2" xfId="2515" xr:uid="{34026EBD-4258-4498-B317-D0BAFAB6E2AE}"/>
    <cellStyle name="Millares 9 4 4" xfId="1923" xr:uid="{61400E82-771F-4B80-9506-106E6AF71D05}"/>
    <cellStyle name="Neutral" xfId="8" builtinId="28" customBuiltin="1"/>
    <cellStyle name="Neutral 2" xfId="432" xr:uid="{619FF515-A288-4836-91ED-ED28E5F9D85A}"/>
    <cellStyle name="Neutral 3" xfId="230" xr:uid="{3F490CA4-2793-459D-B293-5D0AB9A8933F}"/>
    <cellStyle name="Normal" xfId="0" builtinId="0"/>
    <cellStyle name="Normal 10" xfId="102" xr:uid="{23D85130-699B-4192-A07C-B14A03E07AAE}"/>
    <cellStyle name="Normal 10 2" xfId="624" xr:uid="{C55B54FE-902F-439B-BC8D-F3143D6BB688}"/>
    <cellStyle name="Normal 11" xfId="406" xr:uid="{6F922FBC-E4FB-45B4-9251-0B46732D3571}"/>
    <cellStyle name="Normal 11 2" xfId="653" xr:uid="{C1605059-5649-42D4-AE7B-BCDF41852CDA}"/>
    <cellStyle name="Normal 12" xfId="46" xr:uid="{00000000-0005-0000-0000-00002E000000}"/>
    <cellStyle name="Normal 12 2" xfId="682" xr:uid="{08D25B6E-ECCD-4390-9250-975E7F956642}"/>
    <cellStyle name="Normal 12 3" xfId="443" xr:uid="{0ABA7B7F-D67E-4003-8A38-B080A0EB66A6}"/>
    <cellStyle name="Normal 13" xfId="463" xr:uid="{57E92332-F7FF-400F-A8D3-7E476A2D425E}"/>
    <cellStyle name="Normal 13 2" xfId="702" xr:uid="{0910112B-3C18-46DF-B81C-D9A3CA353C9F}"/>
    <cellStyle name="Normal 14" xfId="466" xr:uid="{649ED087-C2C2-49E6-A02E-2B1F48107948}"/>
    <cellStyle name="Normal 15" xfId="47" xr:uid="{00000000-0005-0000-0000-00002F000000}"/>
    <cellStyle name="Normal 16" xfId="229" xr:uid="{32DD2C00-8F20-4107-980E-9CD64347802F}"/>
    <cellStyle name="Normal 16 2" xfId="1030" xr:uid="{654906C9-9581-4F61-9CC8-D4E912A7B111}"/>
    <cellStyle name="Normal 16 2 2" xfId="1450" xr:uid="{A99B899B-8BDD-4D30-903B-4285F1201363}"/>
    <cellStyle name="Normal 16 3" xfId="1240" xr:uid="{2C6A365D-75ED-4AC3-90AF-56AD9FBE7025}"/>
    <cellStyle name="Normal 17" xfId="2900" xr:uid="{15C5DAF9-40F0-42D8-BDAE-6FF85C805A20}"/>
    <cellStyle name="Normal 2" xfId="49" xr:uid="{00000000-0005-0000-0000-000030000000}"/>
    <cellStyle name="Normal 2 10" xfId="101" xr:uid="{7CB72E72-F552-498B-8380-5EF234840761}"/>
    <cellStyle name="Normal 2 2" xfId="88" xr:uid="{0AD771F4-0F76-4E4D-9DB8-E37BC99A8A25}"/>
    <cellStyle name="Normal 2 2 2" xfId="107" xr:uid="{6E8928A7-66F2-4256-9216-1BD55A87176B}"/>
    <cellStyle name="Normal 2 2 2 2" xfId="352" xr:uid="{BCB6FFEB-580B-45DB-A2CA-BC45567DE008}"/>
    <cellStyle name="Normal 2 2 3" xfId="243" xr:uid="{557EEA1E-5D89-4064-8473-FE285E8A323C}"/>
    <cellStyle name="Normal 2 3" xfId="106" xr:uid="{7E4FE380-4268-4738-A27A-83B8A9183493}"/>
    <cellStyle name="Normal 2 3 2" xfId="241" xr:uid="{E18529FA-8A6F-4788-A117-CB7E5ABB9FD5}"/>
    <cellStyle name="Normal 2 4" xfId="48" xr:uid="{00000000-0005-0000-0000-000031000000}"/>
    <cellStyle name="Normal 2 4 2" xfId="331" xr:uid="{C380B317-C4F4-49A8-A888-AD9688C25D39}"/>
    <cellStyle name="Normal 3" xfId="53" xr:uid="{00000000-0005-0000-0000-000032000000}"/>
    <cellStyle name="Normal 3 2" xfId="59" xr:uid="{60B2EF75-737B-48FC-9C94-2517B2DB49F8}"/>
    <cellStyle name="Normal 3 3" xfId="43" xr:uid="{00000000-0005-0000-0000-000033000000}"/>
    <cellStyle name="Normal 3 4" xfId="89" xr:uid="{2549F1DB-FA08-4C8C-A883-04C0B19CB402}"/>
    <cellStyle name="Normal 3 5" xfId="66" xr:uid="{E0182B1F-E69E-43BA-8F1B-56D7C09A5289}"/>
    <cellStyle name="Normal 3 6" xfId="739" xr:uid="{D274E4F3-CB38-41D1-9E31-81A8C50E4900}"/>
    <cellStyle name="Normal 4" xfId="239" xr:uid="{F0BD49FB-92F0-4161-BF32-1C318F984743}"/>
    <cellStyle name="Normal 4 2" xfId="332" xr:uid="{5015BD15-5595-40BA-BDAB-4CC6FF520D2C}"/>
    <cellStyle name="Normal 4 3" xfId="488" xr:uid="{E5292E4B-DD6B-476E-A597-5CF4BEA0F7A2}"/>
    <cellStyle name="Normal 5" xfId="92" xr:uid="{756763B0-3DA1-4013-8147-6318A7FFD014}"/>
    <cellStyle name="Normal 5 2" xfId="497" xr:uid="{B64B52C2-F650-439C-84AF-DDD9B413DC2D}"/>
    <cellStyle name="Normal 6" xfId="274" xr:uid="{B2A0D7AE-E9B4-49C6-97D8-43036AB46AC7}"/>
    <cellStyle name="Normal 6 2" xfId="521" xr:uid="{0595E8A9-A8E8-4589-BF9C-2A5625DD584D}"/>
    <cellStyle name="Normal 7" xfId="301" xr:uid="{4205DEE1-AA1A-4BDC-8357-1C0BBD528EC4}"/>
    <cellStyle name="Normal 7 2" xfId="549" xr:uid="{EC3FC594-715F-46DA-ABD2-255A032DEE95}"/>
    <cellStyle name="Normal 8" xfId="328" xr:uid="{7E3A9391-06B4-4259-ABE7-A3071E712ECC}"/>
    <cellStyle name="Normal 8 2" xfId="577" xr:uid="{293AD576-3788-4BE4-872F-616A52E3E588}"/>
    <cellStyle name="Normal 9" xfId="353" xr:uid="{E65FA93C-0DA6-436F-922E-DBCC46A7E62E}"/>
    <cellStyle name="Normal 9 2" xfId="599" xr:uid="{609F1B6C-2BB9-44B7-9101-DE24B865EB9B}"/>
    <cellStyle name="Normal_Estados Fiscal 1999" xfId="44" xr:uid="{00000000-0005-0000-0000-000034000000}"/>
    <cellStyle name="Notas" xfId="15" builtinId="10" customBuiltin="1"/>
    <cellStyle name="Notas 10" xfId="444" xr:uid="{C85DF06B-B1A9-4730-8C18-16BA08A5E709}"/>
    <cellStyle name="Notas 10 2" xfId="683" xr:uid="{A549A904-5C31-4EB6-8CAC-6092337A9F78}"/>
    <cellStyle name="Notas 2" xfId="245" xr:uid="{75CE77E3-71FA-4999-8E11-BB5C7A37EF86}"/>
    <cellStyle name="Notas 2 2" xfId="492" xr:uid="{F974C749-DBAE-4D4E-8E72-664CE3988157}"/>
    <cellStyle name="Notas 3" xfId="254" xr:uid="{8FF2DC0F-2E82-41EE-AF6F-02FBA36F14E3}"/>
    <cellStyle name="Notas 3 2" xfId="501" xr:uid="{E0EDD1E8-6F03-4378-A02B-0720683DD80D}"/>
    <cellStyle name="Notas 4" xfId="278" xr:uid="{DC452E0F-4FDA-454A-8D6A-20FABEDFA7EE}"/>
    <cellStyle name="Notas 4 2" xfId="525" xr:uid="{A445F0D2-BE9B-4D93-A16C-6592980D4479}"/>
    <cellStyle name="Notas 5" xfId="305" xr:uid="{90D30083-E010-4B0A-B9ED-8316CDE75D89}"/>
    <cellStyle name="Notas 5 2" xfId="554" xr:uid="{E9E0FFFA-F55E-4A47-86DA-1EF648BB494F}"/>
    <cellStyle name="Notas 6" xfId="333" xr:uid="{7516B6D6-331A-4387-AC7F-255ABA0C6138}"/>
    <cellStyle name="Notas 6 2" xfId="580" xr:uid="{54432B40-AE78-4FD2-B235-C9913C86167A}"/>
    <cellStyle name="Notas 7" xfId="357" xr:uid="{363E71D1-DD68-4C35-A7E9-4A6965670284}"/>
    <cellStyle name="Notas 7 2" xfId="603" xr:uid="{FBE4DFFF-F42D-41EF-A55B-09F69441B67D}"/>
    <cellStyle name="Notas 8" xfId="382" xr:uid="{F7941EEA-8250-4FAF-B0DE-5AD38798B881}"/>
    <cellStyle name="Notas 8 2" xfId="629" xr:uid="{AE1A2284-E2B5-4BF4-B163-8F15AEA79086}"/>
    <cellStyle name="Notas 9" xfId="410" xr:uid="{6977958D-57EA-4D49-B2A2-B74920CA9B4B}"/>
    <cellStyle name="Notas 9 2" xfId="657" xr:uid="{8EA04D16-0E1B-4EF0-A0E7-DAFABED3244A}"/>
    <cellStyle name="Porcentaje" xfId="57" builtinId="5"/>
    <cellStyle name="Porcentaje 10" xfId="719" xr:uid="{357BFF99-E9BB-4F1E-ADE6-A77C6ACC8F50}"/>
    <cellStyle name="Porcentaje 2" xfId="240" xr:uid="{12355D01-B069-4220-A64D-6A493D77DD3F}"/>
    <cellStyle name="Porcentaje 2 2" xfId="489" xr:uid="{2680D7DC-4DC9-41E2-B7E6-ED4D4EE22BE6}"/>
    <cellStyle name="Porcentaje 2 3" xfId="738" xr:uid="{09F29CDB-B16C-4C5E-9DA6-92AD709DF94D}"/>
    <cellStyle name="Porcentaje 3" xfId="251" xr:uid="{25743EA4-C5DD-40C8-9570-EF76F5445328}"/>
    <cellStyle name="Porcentaje 3 2" xfId="498" xr:uid="{00036FAD-FC2D-4905-B206-178EFF21348B}"/>
    <cellStyle name="Porcentaje 4" xfId="275" xr:uid="{B80BFB14-9025-433C-8EF1-98F82AF7320A}"/>
    <cellStyle name="Porcentaje 4 2" xfId="522" xr:uid="{E94B77D4-DDCD-4E16-884B-83458585CAEB}"/>
    <cellStyle name="Porcentaje 5" xfId="302" xr:uid="{A15B2A7C-4DB3-48E3-B802-2BA3640325AC}"/>
    <cellStyle name="Porcentaje 5 2" xfId="550" xr:uid="{C6F15B9E-4A73-4AB1-B513-4EEA54073E73}"/>
    <cellStyle name="Porcentaje 6" xfId="354" xr:uid="{1D8F1569-515B-43EF-8960-2D11CEA60557}"/>
    <cellStyle name="Porcentaje 6 2" xfId="600" xr:uid="{A4EE3777-083A-4738-878C-582644EC9AD1}"/>
    <cellStyle name="Porcentaje 7" xfId="378" xr:uid="{9B91FA34-98DC-4BCF-8016-1543A1E72425}"/>
    <cellStyle name="Porcentaje 7 2" xfId="625" xr:uid="{FDCBA11B-0460-4B7C-A204-7E64E3472A6F}"/>
    <cellStyle name="Porcentaje 8" xfId="407" xr:uid="{D1EDF1D8-12D6-4DB7-87E9-009791F6F4EE}"/>
    <cellStyle name="Porcentaje 8 2" xfId="654" xr:uid="{5B9E087C-A575-464C-B7A9-2043DDA0BE5E}"/>
    <cellStyle name="Porcentaje 9" xfId="442" xr:uid="{03D0C1D1-DDE7-4950-942C-31074FB9890D}"/>
    <cellStyle name="Porcentual 2" xfId="91" xr:uid="{5E58AAA8-EE60-4F7A-BC1F-DAA89C1BC14D}"/>
    <cellStyle name="Salida" xfId="10" builtinId="21" customBuiltin="1"/>
    <cellStyle name="Texto de advertencia" xfId="14" builtinId="11" customBuiltin="1"/>
    <cellStyle name="Texto explicativo" xfId="16" builtinId="53" customBuiltin="1"/>
    <cellStyle name="Título" xfId="60" builtinId="15" customBuiltin="1"/>
    <cellStyle name="Título 2" xfId="3" builtinId="17" customBuiltin="1"/>
    <cellStyle name="Título 3" xfId="4" builtinId="18" customBuiltin="1"/>
    <cellStyle name="Título 4" xfId="42" xr:uid="{00000000-0005-0000-0000-000038000000}"/>
    <cellStyle name="Total" xfId="17" builtinId="25" customBuiltin="1"/>
  </cellStyles>
  <dxfs count="11">
    <dxf>
      <fill>
        <patternFill patternType="solid">
          <fgColor theme="8" tint="0.79998168889431442"/>
          <bgColor theme="8" tint="0.79998168889431442"/>
        </patternFill>
      </fill>
      <border>
        <bottom style="thin">
          <color theme="8" tint="0.39997558519241921"/>
        </bottom>
      </border>
    </dxf>
    <dxf>
      <fill>
        <patternFill patternType="solid">
          <fgColor theme="8" tint="0.79998168889431442"/>
          <bgColor theme="8" tint="0.79998168889431442"/>
        </patternFill>
      </fill>
      <border>
        <bottom style="thin">
          <color theme="8" tint="0.39997558519241921"/>
        </bottom>
      </border>
    </dxf>
    <dxf>
      <font>
        <b/>
        <color theme="1"/>
      </font>
      <fill>
        <patternFill patternType="none">
          <bgColor auto="1"/>
        </patternFill>
      </fill>
    </dxf>
    <dxf>
      <font>
        <b/>
        <color theme="1"/>
      </font>
      <fill>
        <patternFill patternType="none">
          <bgColor auto="1"/>
        </patternFill>
      </fill>
      <border>
        <bottom style="thin">
          <color theme="8" tint="0.39997558519241921"/>
        </bottom>
      </border>
    </dxf>
    <dxf>
      <font>
        <b/>
        <color theme="1"/>
      </font>
      <fill>
        <patternFill>
          <bgColor theme="7" tint="0.79998168889431442"/>
        </patternFill>
      </fill>
    </dxf>
    <dxf>
      <font>
        <b/>
        <color theme="1"/>
      </font>
      <fill>
        <patternFill>
          <bgColor theme="0" tint="-0.14996795556505021"/>
        </patternFill>
      </fill>
      <border>
        <top style="thin">
          <color theme="8"/>
        </top>
        <bottom style="thin">
          <color theme="8"/>
        </bottom>
      </border>
    </dxf>
    <dxf>
      <fill>
        <patternFill patternType="solid">
          <fgColor theme="0"/>
          <bgColor theme="0"/>
        </patternFill>
      </fill>
    </dxf>
    <dxf>
      <fill>
        <patternFill patternType="none">
          <fgColor indexed="64"/>
          <bgColor auto="1"/>
        </patternFill>
      </fill>
      <border>
        <left style="thin">
          <color theme="0" tint="-0.249977111117893"/>
        </left>
        <right style="thin">
          <color theme="0" tint="-0.249977111117893"/>
        </right>
      </border>
    </dxf>
    <dxf>
      <fill>
        <patternFill patternType="none">
          <fgColor auto="1"/>
          <bgColor auto="1"/>
        </patternFill>
      </fill>
    </dxf>
    <dxf>
      <font>
        <b/>
        <color theme="1"/>
      </font>
      <fill>
        <patternFill patternType="solid">
          <fgColor theme="8" tint="0.79998168889431442"/>
          <bgColor theme="8" tint="0.79998168889431442"/>
        </patternFill>
      </fill>
      <border>
        <top style="thin">
          <color theme="8" tint="0.39997558519241921"/>
        </top>
      </border>
    </dxf>
    <dxf>
      <font>
        <b/>
        <color theme="1"/>
      </font>
      <fill>
        <patternFill patternType="solid">
          <fgColor theme="8" tint="0.79998168889431442"/>
          <bgColor theme="8" tint="0.79998168889431442"/>
        </patternFill>
      </fill>
      <border>
        <bottom style="thin">
          <color theme="8" tint="0.39997558519241921"/>
        </bottom>
      </border>
    </dxf>
  </dxfs>
  <tableStyles count="1" defaultTableStyle="TableStyleMedium2" defaultPivotStyle="PivotStyleLight16">
    <tableStyle name="PivotStyleLight20 2" table="0" count="11" xr9:uid="{49D761DE-15F1-4324-8DBD-4516389985C9}">
      <tableStyleElement type="headerRow" dxfId="10"/>
      <tableStyleElement type="totalRow" dxfId="9"/>
      <tableStyleElement type="firstRowStripe" dxfId="8"/>
      <tableStyleElement type="firstColumnStripe" dxfId="7"/>
      <tableStyleElement type="firstSubtotalColumn" dxfId="6"/>
      <tableStyleElement type="firstSubtotalRow" dxfId="5"/>
      <tableStyleElement type="secondSubtotalRow" dxfId="4"/>
      <tableStyleElement type="firstRowSubheading" dxfId="3"/>
      <tableStyleElement type="secondRowSubheading" dxfId="2"/>
      <tableStyleElement type="pageFieldLabels" dxfId="1"/>
      <tableStyleElement type="pageFieldValues" dxfId="0"/>
    </tableStyle>
  </tableStyles>
  <colors>
    <mruColors>
      <color rgb="FFFFFFCC"/>
      <color rgb="FF336699"/>
      <color rgb="FF003366"/>
      <color rgb="FF006699"/>
      <color rgb="FF000066"/>
      <color rgb="FF333399"/>
      <color rgb="FFCC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2.emf"/></Relationships>
</file>

<file path=xl/drawings/_rels/vmlDrawing2.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6.emf"/></Relationships>
</file>

<file path=xl/drawings/_rels/vmlDrawing4.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6.emf"/></Relationships>
</file>

<file path=xl/drawings/_rels/vmlDrawing5.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6.emf"/></Relationships>
</file>

<file path=xl/drawings/drawing1.xml><?xml version="1.0" encoding="utf-8"?>
<xdr:wsDr xmlns:xdr="http://schemas.openxmlformats.org/drawingml/2006/spreadsheetDrawing" xmlns:a="http://schemas.openxmlformats.org/drawingml/2006/main">
  <xdr:twoCellAnchor editAs="oneCell">
    <xdr:from>
      <xdr:col>1</xdr:col>
      <xdr:colOff>53787</xdr:colOff>
      <xdr:row>0</xdr:row>
      <xdr:rowOff>35859</xdr:rowOff>
    </xdr:from>
    <xdr:to>
      <xdr:col>1</xdr:col>
      <xdr:colOff>1640540</xdr:colOff>
      <xdr:row>3</xdr:row>
      <xdr:rowOff>137782</xdr:rowOff>
    </xdr:to>
    <xdr:pic>
      <xdr:nvPicPr>
        <xdr:cNvPr id="2" name="Imagen 1">
          <a:extLst>
            <a:ext uri="{FF2B5EF4-FFF2-40B4-BE49-F238E27FC236}">
              <a16:creationId xmlns:a16="http://schemas.microsoft.com/office/drawing/2014/main" id="{7F16A7EE-DAF5-4BA2-A20B-F73E77E5EB93}"/>
            </a:ext>
          </a:extLst>
        </xdr:cNvPr>
        <xdr:cNvPicPr>
          <a:picLocks noChangeAspect="1"/>
        </xdr:cNvPicPr>
      </xdr:nvPicPr>
      <xdr:blipFill>
        <a:blip xmlns:r="http://schemas.openxmlformats.org/officeDocument/2006/relationships" r:embed="rId1"/>
        <a:stretch>
          <a:fillRect/>
        </a:stretch>
      </xdr:blipFill>
      <xdr:spPr>
        <a:xfrm>
          <a:off x="251011" y="35859"/>
          <a:ext cx="1586753" cy="58601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53788</xdr:colOff>
      <xdr:row>0</xdr:row>
      <xdr:rowOff>26895</xdr:rowOff>
    </xdr:from>
    <xdr:to>
      <xdr:col>1</xdr:col>
      <xdr:colOff>1640541</xdr:colOff>
      <xdr:row>3</xdr:row>
      <xdr:rowOff>128818</xdr:rowOff>
    </xdr:to>
    <xdr:pic>
      <xdr:nvPicPr>
        <xdr:cNvPr id="3" name="Imagen 2">
          <a:extLst>
            <a:ext uri="{FF2B5EF4-FFF2-40B4-BE49-F238E27FC236}">
              <a16:creationId xmlns:a16="http://schemas.microsoft.com/office/drawing/2014/main" id="{67ED91A6-0500-4765-BC2D-1EC7BC606F2C}"/>
            </a:ext>
          </a:extLst>
        </xdr:cNvPr>
        <xdr:cNvPicPr>
          <a:picLocks noChangeAspect="1"/>
        </xdr:cNvPicPr>
      </xdr:nvPicPr>
      <xdr:blipFill>
        <a:blip xmlns:r="http://schemas.openxmlformats.org/officeDocument/2006/relationships" r:embed="rId1"/>
        <a:stretch>
          <a:fillRect/>
        </a:stretch>
      </xdr:blipFill>
      <xdr:spPr>
        <a:xfrm>
          <a:off x="251012" y="26895"/>
          <a:ext cx="1586753" cy="58601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43543</xdr:colOff>
      <xdr:row>0</xdr:row>
      <xdr:rowOff>21772</xdr:rowOff>
    </xdr:from>
    <xdr:to>
      <xdr:col>1</xdr:col>
      <xdr:colOff>1630296</xdr:colOff>
      <xdr:row>3</xdr:row>
      <xdr:rowOff>117932</xdr:rowOff>
    </xdr:to>
    <xdr:pic>
      <xdr:nvPicPr>
        <xdr:cNvPr id="2" name="Imagen 1">
          <a:extLst>
            <a:ext uri="{FF2B5EF4-FFF2-40B4-BE49-F238E27FC236}">
              <a16:creationId xmlns:a16="http://schemas.microsoft.com/office/drawing/2014/main" id="{6126AE22-A8EB-47A7-818F-782CB99E0D88}"/>
            </a:ext>
          </a:extLst>
        </xdr:cNvPr>
        <xdr:cNvPicPr>
          <a:picLocks noChangeAspect="1"/>
        </xdr:cNvPicPr>
      </xdr:nvPicPr>
      <xdr:blipFill>
        <a:blip xmlns:r="http://schemas.openxmlformats.org/officeDocument/2006/relationships" r:embed="rId1"/>
        <a:stretch>
          <a:fillRect/>
        </a:stretch>
      </xdr:blipFill>
      <xdr:spPr>
        <a:xfrm>
          <a:off x="239486" y="21772"/>
          <a:ext cx="1586753" cy="58601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1586753</xdr:colOff>
      <xdr:row>3</xdr:row>
      <xdr:rowOff>128817</xdr:rowOff>
    </xdr:to>
    <xdr:pic>
      <xdr:nvPicPr>
        <xdr:cNvPr id="3" name="Imagen 2">
          <a:extLst>
            <a:ext uri="{FF2B5EF4-FFF2-40B4-BE49-F238E27FC236}">
              <a16:creationId xmlns:a16="http://schemas.microsoft.com/office/drawing/2014/main" id="{7119B24D-A49C-4C44-BB17-5AE87ED22843}"/>
            </a:ext>
          </a:extLst>
        </xdr:cNvPr>
        <xdr:cNvPicPr>
          <a:picLocks noChangeAspect="1"/>
        </xdr:cNvPicPr>
      </xdr:nvPicPr>
      <xdr:blipFill>
        <a:blip xmlns:r="http://schemas.openxmlformats.org/officeDocument/2006/relationships" r:embed="rId1"/>
        <a:stretch>
          <a:fillRect/>
        </a:stretch>
      </xdr:blipFill>
      <xdr:spPr>
        <a:xfrm>
          <a:off x="197224" y="0"/>
          <a:ext cx="1586753" cy="586017"/>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0</xdr:colOff>
      <xdr:row>0</xdr:row>
      <xdr:rowOff>57150</xdr:rowOff>
    </xdr:from>
    <xdr:to>
      <xdr:col>1</xdr:col>
      <xdr:colOff>1460070</xdr:colOff>
      <xdr:row>3</xdr:row>
      <xdr:rowOff>128817</xdr:rowOff>
    </xdr:to>
    <xdr:pic>
      <xdr:nvPicPr>
        <xdr:cNvPr id="2" name="Imagen 1">
          <a:extLst>
            <a:ext uri="{FF2B5EF4-FFF2-40B4-BE49-F238E27FC236}">
              <a16:creationId xmlns:a16="http://schemas.microsoft.com/office/drawing/2014/main" id="{39DA8394-0C43-4472-AC07-537AB0C6ED69}"/>
            </a:ext>
          </a:extLst>
        </xdr:cNvPr>
        <xdr:cNvPicPr>
          <a:picLocks noChangeAspect="1"/>
        </xdr:cNvPicPr>
      </xdr:nvPicPr>
      <xdr:blipFill>
        <a:blip xmlns:r="http://schemas.openxmlformats.org/officeDocument/2006/relationships" r:embed="rId1"/>
        <a:stretch>
          <a:fillRect/>
        </a:stretch>
      </xdr:blipFill>
      <xdr:spPr>
        <a:xfrm>
          <a:off x="200025" y="57150"/>
          <a:ext cx="1586753" cy="586017"/>
        </a:xfrm>
        <a:prstGeom prst="rect">
          <a:avLst/>
        </a:prstGeom>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7" Type="http://schemas.openxmlformats.org/officeDocument/2006/relationships/vmlDrawing" Target="../drawings/vmlDrawing1.vml"/><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7" Type="http://schemas.openxmlformats.org/officeDocument/2006/relationships/vmlDrawing" Target="../drawings/vmlDrawing2.vml"/><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6" Type="http://schemas.openxmlformats.org/officeDocument/2006/relationships/drawing" Target="../drawings/drawing2.xml"/><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7" Type="http://schemas.openxmlformats.org/officeDocument/2006/relationships/vmlDrawing" Target="../drawings/vmlDrawing3.vml"/><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6" Type="http://schemas.openxmlformats.org/officeDocument/2006/relationships/drawing" Target="../drawings/drawing3.xml"/><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7" Type="http://schemas.openxmlformats.org/officeDocument/2006/relationships/vmlDrawing" Target="../drawings/vmlDrawing4.vml"/><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6" Type="http://schemas.openxmlformats.org/officeDocument/2006/relationships/drawing" Target="../drawings/drawing4.xml"/><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23.bin"/><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 Id="rId6" Type="http://schemas.openxmlformats.org/officeDocument/2006/relationships/vmlDrawing" Target="../drawings/vmlDrawing5.vml"/><Relationship Id="rId5" Type="http://schemas.openxmlformats.org/officeDocument/2006/relationships/drawing" Target="../drawings/drawing5.xml"/><Relationship Id="rId4" Type="http://schemas.openxmlformats.org/officeDocument/2006/relationships/printerSettings" Target="../printerSettings/printerSettings24.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Hoja5">
    <tabColor theme="2" tint="-0.499984740745262"/>
    <pageSetUpPr fitToPage="1"/>
  </sheetPr>
  <dimension ref="A1:J48"/>
  <sheetViews>
    <sheetView showGridLines="0" zoomScale="80" zoomScaleNormal="80" zoomScaleSheetLayoutView="80" workbookViewId="0">
      <pane ySplit="9" topLeftCell="A10" activePane="bottomLeft" state="frozen"/>
      <selection pane="bottomLeft" activeCell="F29" sqref="F29"/>
    </sheetView>
  </sheetViews>
  <sheetFormatPr baseColWidth="10" defaultColWidth="11.42578125" defaultRowHeight="15.75"/>
  <cols>
    <col min="1" max="1" width="2.85546875" style="5" customWidth="1"/>
    <col min="2" max="2" width="44.42578125" style="5" customWidth="1"/>
    <col min="3" max="3" width="19.5703125" style="5" customWidth="1"/>
    <col min="4" max="4" width="15.28515625" style="6" customWidth="1"/>
    <col min="5" max="6" width="22.85546875" style="5" customWidth="1"/>
    <col min="7" max="8" width="14.140625" style="5" customWidth="1"/>
    <col min="9" max="9" width="16.5703125" style="5" customWidth="1"/>
    <col min="10" max="10" width="18.85546875" style="5" bestFit="1" customWidth="1"/>
    <col min="11" max="11" width="13.5703125" style="5" bestFit="1" customWidth="1"/>
    <col min="12" max="16384" width="11.42578125" style="5"/>
  </cols>
  <sheetData>
    <row r="1" spans="1:10" s="11" customFormat="1" ht="12.75" customHeight="1">
      <c r="A1" s="3"/>
      <c r="D1" s="12"/>
    </row>
    <row r="2" spans="1:10" s="3" customFormat="1" ht="12.75" customHeight="1">
      <c r="D2" s="4"/>
    </row>
    <row r="3" spans="1:10" s="3" customFormat="1" ht="12.75" customHeight="1">
      <c r="D3" s="4"/>
    </row>
    <row r="4" spans="1:10" s="13" customFormat="1" ht="12.75" customHeight="1" thickBot="1">
      <c r="D4" s="14"/>
    </row>
    <row r="5" spans="1:10" s="10" customFormat="1" ht="7.5" customHeight="1" thickTop="1">
      <c r="B5" s="15"/>
      <c r="C5" s="16"/>
      <c r="D5" s="16"/>
      <c r="E5" s="16"/>
      <c r="H5" s="17"/>
      <c r="I5" s="17"/>
      <c r="J5" s="17"/>
    </row>
    <row r="6" spans="1:10" ht="15" customHeight="1">
      <c r="B6" s="9" t="s">
        <v>132</v>
      </c>
      <c r="C6" s="1"/>
      <c r="D6" s="1"/>
      <c r="E6" s="1"/>
      <c r="F6" s="8" t="s">
        <v>0</v>
      </c>
      <c r="G6" s="2"/>
      <c r="H6" s="2"/>
      <c r="I6" s="2"/>
    </row>
    <row r="7" spans="1:10" ht="15" customHeight="1">
      <c r="B7" s="98" t="s">
        <v>69</v>
      </c>
      <c r="C7" s="1"/>
      <c r="D7" s="1"/>
      <c r="E7" s="1"/>
      <c r="F7" s="1"/>
      <c r="G7" s="2"/>
      <c r="H7" s="2"/>
      <c r="I7" s="2"/>
    </row>
    <row r="8" spans="1:10" s="10" customFormat="1" ht="23.25" customHeight="1">
      <c r="A8" s="5"/>
      <c r="B8" s="312" t="s">
        <v>272</v>
      </c>
      <c r="C8" s="312"/>
      <c r="D8" s="312"/>
      <c r="E8" s="312"/>
      <c r="F8" s="312"/>
      <c r="G8" s="2"/>
      <c r="H8" s="2"/>
      <c r="I8" s="2"/>
    </row>
    <row r="9" spans="1:10" ht="15" customHeight="1">
      <c r="B9" s="99" t="s">
        <v>68</v>
      </c>
      <c r="C9" s="1"/>
      <c r="D9" s="1"/>
      <c r="E9" s="1"/>
      <c r="F9" s="1"/>
      <c r="G9" s="2"/>
      <c r="H9" s="2"/>
      <c r="I9" s="2"/>
    </row>
    <row r="10" spans="1:10" ht="11.25" customHeight="1">
      <c r="D10" s="5"/>
      <c r="E10" s="6"/>
    </row>
    <row r="11" spans="1:10" ht="26.25" customHeight="1">
      <c r="B11" s="332" t="s">
        <v>1</v>
      </c>
      <c r="C11" s="333"/>
      <c r="D11" s="334"/>
      <c r="E11" s="137" t="s">
        <v>270</v>
      </c>
      <c r="F11" s="125" t="s">
        <v>244</v>
      </c>
      <c r="G11" s="2"/>
    </row>
    <row r="12" spans="1:10" ht="6.75" customHeight="1">
      <c r="A12" s="1"/>
      <c r="B12" s="108"/>
      <c r="C12" s="109"/>
      <c r="D12" s="110"/>
      <c r="E12" s="111"/>
      <c r="F12" s="126"/>
      <c r="G12" s="1"/>
    </row>
    <row r="13" spans="1:10" ht="15">
      <c r="B13" s="112" t="s">
        <v>66</v>
      </c>
      <c r="C13" s="117"/>
      <c r="D13" s="253" t="s">
        <v>70</v>
      </c>
      <c r="E13" s="138">
        <v>99359004</v>
      </c>
      <c r="F13" s="127">
        <v>57662951</v>
      </c>
      <c r="G13" s="96"/>
    </row>
    <row r="14" spans="1:10" ht="15">
      <c r="B14" s="112" t="s">
        <v>2</v>
      </c>
      <c r="C14" s="117"/>
      <c r="D14" s="254" t="s">
        <v>71</v>
      </c>
      <c r="E14" s="138">
        <v>281249186734.38354</v>
      </c>
      <c r="F14" s="127">
        <v>204871196806.41095</v>
      </c>
      <c r="G14" s="229"/>
      <c r="H14" s="228"/>
    </row>
    <row r="15" spans="1:10" ht="15">
      <c r="B15" s="112" t="s">
        <v>141</v>
      </c>
      <c r="C15" s="117"/>
      <c r="D15" s="254" t="s">
        <v>73</v>
      </c>
      <c r="E15" s="138">
        <v>86018129</v>
      </c>
      <c r="F15" s="127">
        <v>21415875</v>
      </c>
      <c r="G15" s="96"/>
    </row>
    <row r="16" spans="1:10" s="2" customFormat="1" ht="7.5" customHeight="1">
      <c r="A16" s="1"/>
      <c r="B16" s="112"/>
      <c r="C16" s="116"/>
      <c r="D16" s="113"/>
      <c r="E16" s="114"/>
      <c r="F16" s="115"/>
    </row>
    <row r="17" spans="1:9" ht="15">
      <c r="B17" s="128" t="s">
        <v>3</v>
      </c>
      <c r="C17" s="119"/>
      <c r="D17" s="120"/>
      <c r="E17" s="139">
        <v>281434563867.38354</v>
      </c>
      <c r="F17" s="129">
        <v>204950275632.41095</v>
      </c>
      <c r="G17" s="81"/>
      <c r="H17" s="81"/>
    </row>
    <row r="18" spans="1:9" ht="6.75" customHeight="1">
      <c r="A18" s="1"/>
      <c r="B18" s="131"/>
      <c r="C18" s="110"/>
      <c r="D18" s="110"/>
      <c r="E18" s="147"/>
      <c r="F18" s="147"/>
      <c r="G18" s="148"/>
    </row>
    <row r="19" spans="1:9" ht="26.25" customHeight="1">
      <c r="B19" s="332" t="s">
        <v>4</v>
      </c>
      <c r="C19" s="333"/>
      <c r="D19" s="334"/>
      <c r="E19" s="140"/>
      <c r="F19" s="136"/>
    </row>
    <row r="20" spans="1:9" ht="6.75" customHeight="1">
      <c r="A20" s="1"/>
      <c r="B20" s="108"/>
      <c r="C20" s="109"/>
      <c r="D20" s="110"/>
      <c r="E20" s="111"/>
      <c r="F20" s="111"/>
      <c r="G20" s="1"/>
    </row>
    <row r="21" spans="1:9" ht="15" hidden="1" customHeight="1">
      <c r="B21" s="112" t="s">
        <v>72</v>
      </c>
      <c r="C21" s="119"/>
      <c r="D21" s="118" t="s">
        <v>73</v>
      </c>
      <c r="E21" s="141">
        <v>0</v>
      </c>
      <c r="F21" s="130">
        <v>0</v>
      </c>
    </row>
    <row r="22" spans="1:9" ht="15">
      <c r="B22" s="112" t="s">
        <v>241</v>
      </c>
      <c r="C22" s="117"/>
      <c r="D22" s="254" t="s">
        <v>71</v>
      </c>
      <c r="E22" s="247">
        <v>1108374928.3835638</v>
      </c>
      <c r="F22" s="127">
        <v>601210633.41095996</v>
      </c>
      <c r="G22" s="103"/>
    </row>
    <row r="23" spans="1:9" ht="15" hidden="1" customHeight="1">
      <c r="B23" s="112" t="s">
        <v>76</v>
      </c>
      <c r="C23" s="117"/>
      <c r="D23" s="118" t="s">
        <v>67</v>
      </c>
      <c r="E23" s="141">
        <v>0</v>
      </c>
      <c r="F23" s="141">
        <v>0</v>
      </c>
      <c r="G23" s="104"/>
    </row>
    <row r="24" spans="1:9" ht="15">
      <c r="B24" s="112" t="s">
        <v>121</v>
      </c>
      <c r="C24" s="117"/>
      <c r="D24" s="254" t="s">
        <v>77</v>
      </c>
      <c r="E24" s="138">
        <v>35559150</v>
      </c>
      <c r="F24" s="127">
        <v>17223305</v>
      </c>
      <c r="G24" s="103"/>
    </row>
    <row r="25" spans="1:9" ht="15" hidden="1" customHeight="1">
      <c r="B25" s="112" t="s">
        <v>74</v>
      </c>
      <c r="C25" s="117"/>
      <c r="D25" s="254" t="s">
        <v>75</v>
      </c>
      <c r="E25" s="247">
        <v>0</v>
      </c>
      <c r="F25" s="247">
        <v>0</v>
      </c>
      <c r="H25" s="103"/>
    </row>
    <row r="26" spans="1:9" s="2" customFormat="1" ht="7.5" customHeight="1">
      <c r="A26" s="1"/>
      <c r="B26" s="128"/>
      <c r="C26" s="143"/>
      <c r="D26" s="113"/>
      <c r="E26" s="144"/>
      <c r="F26" s="145"/>
    </row>
    <row r="27" spans="1:9" ht="16.5" customHeight="1" thickBot="1">
      <c r="B27" s="131" t="s">
        <v>5</v>
      </c>
      <c r="C27" s="119"/>
      <c r="D27" s="121"/>
      <c r="E27" s="205">
        <v>280290629789</v>
      </c>
      <c r="F27" s="205">
        <v>204331841694</v>
      </c>
      <c r="G27" s="81"/>
      <c r="H27" s="81"/>
    </row>
    <row r="28" spans="1:9" ht="16.5" thickTop="1" thickBot="1">
      <c r="B28" s="132" t="s">
        <v>6</v>
      </c>
      <c r="C28" s="122"/>
      <c r="D28" s="123"/>
      <c r="E28" s="146">
        <v>480595.714768996</v>
      </c>
      <c r="F28" s="146">
        <v>378178.24874889513</v>
      </c>
    </row>
    <row r="29" spans="1:9" ht="16.5" thickTop="1" thickBot="1">
      <c r="B29" s="133" t="s">
        <v>7</v>
      </c>
      <c r="C29" s="134"/>
      <c r="D29" s="135"/>
      <c r="E29" s="146">
        <v>583215</v>
      </c>
      <c r="F29" s="146">
        <v>540305.64256399998</v>
      </c>
    </row>
    <row r="30" spans="1:9" thickTop="1">
      <c r="B30" s="25" t="s">
        <v>20</v>
      </c>
      <c r="C30" s="2"/>
      <c r="D30" s="2"/>
      <c r="E30" s="2"/>
      <c r="F30" s="2"/>
      <c r="G30" s="2"/>
      <c r="H30" s="2"/>
      <c r="I30" s="2"/>
    </row>
    <row r="31" spans="1:9" ht="15">
      <c r="B31" s="10"/>
      <c r="C31" s="2"/>
      <c r="D31" s="2"/>
      <c r="E31" s="2"/>
      <c r="F31" s="2"/>
      <c r="G31" s="2"/>
      <c r="H31" s="2"/>
      <c r="I31" s="2"/>
    </row>
    <row r="32" spans="1:9" ht="15">
      <c r="B32" s="10"/>
      <c r="C32" s="2"/>
      <c r="D32" s="2"/>
      <c r="E32" s="2"/>
      <c r="F32" s="2"/>
      <c r="G32" s="2"/>
      <c r="H32" s="2"/>
      <c r="I32" s="2"/>
    </row>
    <row r="33" spans="1:9" ht="15">
      <c r="B33" s="10"/>
      <c r="C33" s="2"/>
      <c r="D33" s="2"/>
      <c r="E33" s="2"/>
      <c r="F33" s="2"/>
      <c r="G33" s="2"/>
      <c r="H33" s="2"/>
      <c r="I33" s="2"/>
    </row>
    <row r="36" spans="1:9" s="19" customFormat="1" ht="12.75">
      <c r="A36" s="20"/>
      <c r="B36" s="21" t="s">
        <v>145</v>
      </c>
      <c r="C36" s="42"/>
      <c r="D36" s="18" t="s">
        <v>332</v>
      </c>
      <c r="E36" s="22"/>
      <c r="F36" s="18" t="s">
        <v>146</v>
      </c>
    </row>
    <row r="37" spans="1:9" s="19" customFormat="1" ht="12.75">
      <c r="A37" s="20"/>
      <c r="B37" s="23" t="s">
        <v>115</v>
      </c>
      <c r="C37" s="33"/>
      <c r="D37" s="30" t="s">
        <v>154</v>
      </c>
      <c r="E37" s="24"/>
      <c r="F37" s="23" t="s">
        <v>116</v>
      </c>
    </row>
    <row r="38" spans="1:9" s="19" customFormat="1" ht="12.75">
      <c r="B38" s="23"/>
      <c r="C38" s="33"/>
      <c r="D38" s="30"/>
      <c r="E38" s="24"/>
      <c r="F38" s="23"/>
    </row>
    <row r="39" spans="1:9" s="19" customFormat="1" ht="12.75">
      <c r="B39" s="23"/>
      <c r="C39" s="33"/>
      <c r="D39" s="30"/>
      <c r="E39" s="24"/>
      <c r="F39" s="23"/>
    </row>
    <row r="40" spans="1:9">
      <c r="B40" s="244"/>
      <c r="C40" s="244"/>
      <c r="D40" s="245"/>
    </row>
    <row r="41" spans="1:9">
      <c r="B41" s="244"/>
      <c r="C41" s="244"/>
      <c r="D41" s="245"/>
    </row>
    <row r="42" spans="1:9" s="285" customFormat="1">
      <c r="B42" s="286"/>
      <c r="C42" s="286"/>
      <c r="D42" s="287"/>
    </row>
    <row r="43" spans="1:9" s="285" customFormat="1" ht="15.6" customHeight="1">
      <c r="B43" s="288" t="s">
        <v>264</v>
      </c>
      <c r="C43" s="286"/>
      <c r="D43" s="287"/>
      <c r="E43" s="288" t="s">
        <v>266</v>
      </c>
    </row>
    <row r="44" spans="1:9" s="285" customFormat="1" ht="15.6" customHeight="1">
      <c r="B44" s="289" t="s">
        <v>265</v>
      </c>
      <c r="C44" s="286"/>
      <c r="D44" s="287"/>
      <c r="E44" s="289" t="s">
        <v>267</v>
      </c>
    </row>
    <row r="45" spans="1:9" s="285" customFormat="1">
      <c r="C45" s="290"/>
      <c r="D45" s="287"/>
      <c r="F45" s="288"/>
    </row>
    <row r="46" spans="1:9" ht="15">
      <c r="C46" s="10"/>
      <c r="D46" s="10"/>
      <c r="E46" s="10"/>
      <c r="F46" s="23"/>
    </row>
    <row r="47" spans="1:9" ht="15">
      <c r="B47" s="10"/>
      <c r="C47" s="10"/>
      <c r="D47" s="10"/>
      <c r="E47" s="10"/>
      <c r="F47" s="30"/>
    </row>
    <row r="48" spans="1:9" ht="15">
      <c r="B48" s="10"/>
      <c r="C48" s="10"/>
      <c r="D48" s="10"/>
      <c r="E48" s="10"/>
      <c r="F48" s="10"/>
      <c r="G48" s="10"/>
    </row>
  </sheetData>
  <customSheetViews>
    <customSheetView guid="{B9F63820-5C32-455A-BC9D-0BE84D6B0867}" scale="80" showGridLines="0" state="hidden">
      <pane ySplit="7" topLeftCell="A62" activePane="bottomLeft" state="frozen"/>
      <selection pane="bottomLeft" activeCell="F77" sqref="F77"/>
      <colBreaks count="1" manualBreakCount="1">
        <brk id="7" max="1048575" man="1"/>
      </colBreaks>
      <pageMargins left="0" right="0" top="0" bottom="0" header="0" footer="0"/>
      <pageSetup paperSize="9" scale="46" orientation="portrait" r:id="rId1"/>
    </customSheetView>
    <customSheetView guid="{7015FC6D-0680-4B00-AA0E-B83DA1D0B666}" scale="80" showPageBreaks="1" showGridLines="0" printArea="1">
      <pane ySplit="7" topLeftCell="A62" activePane="bottomLeft" state="frozen"/>
      <selection pane="bottomLeft" activeCell="F77" sqref="F77"/>
      <colBreaks count="1" manualBreakCount="1">
        <brk id="7" max="1048575" man="1"/>
      </colBreaks>
      <pageMargins left="0" right="0" top="0" bottom="0" header="0" footer="0"/>
      <pageSetup paperSize="9" scale="46" orientation="portrait" r:id="rId2"/>
    </customSheetView>
    <customSheetView guid="{5FCC9217-B3E9-4B91-A943-5F21728EBEE9}" scale="80" showPageBreaks="1" showGridLines="0" printArea="1">
      <pane ySplit="7" topLeftCell="A8" activePane="bottomLeft" state="frozen"/>
      <selection pane="bottomLeft" activeCell="B7" sqref="B7:G72"/>
      <colBreaks count="1" manualBreakCount="1">
        <brk id="7" max="1048575" man="1"/>
      </colBreaks>
      <pageMargins left="0" right="0" top="0" bottom="0" header="0" footer="0"/>
      <pageSetup paperSize="9" scale="46" orientation="portrait" r:id="rId3"/>
    </customSheetView>
    <customSheetView guid="{F3648BCD-1CED-4BBB-AE63-37BDB925883F}" scale="80" showGridLines="0">
      <pane ySplit="7" topLeftCell="A8" activePane="bottomLeft" state="frozen"/>
      <selection pane="bottomLeft" activeCell="B38" sqref="B38"/>
      <colBreaks count="1" manualBreakCount="1">
        <brk id="7" max="1048575" man="1"/>
      </colBreaks>
      <pageMargins left="0" right="0" top="0" bottom="0" header="0" footer="0"/>
      <pageSetup paperSize="9" scale="46" orientation="portrait" r:id="rId4"/>
    </customSheetView>
  </customSheetViews>
  <mergeCells count="3">
    <mergeCell ref="B8:F8"/>
    <mergeCell ref="B19:D19"/>
    <mergeCell ref="B11:D11"/>
  </mergeCells>
  <hyperlinks>
    <hyperlink ref="F6" location="INDICE!A1" display="Índice" xr:uid="{242F3235-E00B-4C92-A93F-5B04FB32E055}"/>
    <hyperlink ref="D21" location="'Nota 4.3 a Nota 4.10'!A1" display="(Nota 4.3)" xr:uid="{CC6C50E0-F965-4D1C-AA36-51600AD91152}"/>
    <hyperlink ref="D23" location="'Nota 4.3 a Nota 4.9'!A1" display="(Nota 4.9)" xr:uid="{56539564-DF44-4EF5-84EE-8C5B3EA1060D}"/>
    <hyperlink ref="D13" location="NOTAS!A1" display="(Nota 4.1)" xr:uid="{62DA1D78-FFEB-4EC7-9170-4AFA2BBDC7AC}"/>
    <hyperlink ref="D14" location="NOTAS!A1" display="(Nota 4.1)" xr:uid="{17566B88-4FB8-4456-A578-9E46A63083A4}"/>
    <hyperlink ref="D15" location="NOTAS!A1" display="(Nota 4.1)" xr:uid="{E8485780-B870-4E02-AAF3-0C332F8C14AE}"/>
    <hyperlink ref="D25" location="NOTAS!A1" display="(Nota 4.1)" xr:uid="{350E9D77-08E7-4B61-8F4C-82C81570E08D}"/>
    <hyperlink ref="D24" location="NOTAS!A1" display="(Nota 4.1)" xr:uid="{312259D0-269A-401E-AB52-34F103D03C22}"/>
    <hyperlink ref="D22" location="NOTAS!A1" display="(Nota 4.1)" xr:uid="{40FA34F1-76B4-4838-B356-E4279B6F42E4}"/>
  </hyperlinks>
  <pageMargins left="0.7" right="0.7" top="0.75" bottom="0.75" header="0.3" footer="0.3"/>
  <pageSetup paperSize="9" scale="22" fitToHeight="0" orientation="portrait" r:id="rId5"/>
  <drawing r:id="rId6"/>
  <legacyDrawing r:id="rId7"/>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Hoja6">
    <tabColor theme="2" tint="-0.499984740745262"/>
    <pageSetUpPr fitToPage="1"/>
  </sheetPr>
  <dimension ref="A1:J45"/>
  <sheetViews>
    <sheetView showGridLines="0" tabSelected="1" zoomScale="80" zoomScaleNormal="80" zoomScaleSheetLayoutView="90" workbookViewId="0">
      <pane ySplit="9" topLeftCell="A22" activePane="bottomLeft" state="frozen"/>
      <selection pane="bottomLeft" activeCell="F27" sqref="F27:G27"/>
    </sheetView>
  </sheetViews>
  <sheetFormatPr baseColWidth="10" defaultColWidth="11.42578125" defaultRowHeight="15"/>
  <cols>
    <col min="1" max="1" width="2.85546875" style="5" customWidth="1"/>
    <col min="2" max="2" width="64.28515625" style="10" customWidth="1"/>
    <col min="3" max="3" width="19.5703125" style="10" customWidth="1"/>
    <col min="4" max="5" width="22.85546875" style="10" customWidth="1"/>
    <col min="6" max="6" width="18.42578125" style="10" customWidth="1"/>
    <col min="7" max="7" width="17.85546875" style="10" customWidth="1"/>
    <col min="8" max="8" width="27.42578125" style="10" customWidth="1"/>
    <col min="9" max="9" width="17.85546875" style="10" bestFit="1" customWidth="1"/>
    <col min="10" max="10" width="6.85546875" style="10" customWidth="1"/>
    <col min="11" max="16384" width="11.42578125" style="10"/>
  </cols>
  <sheetData>
    <row r="1" spans="1:10" s="11" customFormat="1" ht="12.75" customHeight="1">
      <c r="A1" s="3"/>
      <c r="D1" s="12"/>
    </row>
    <row r="2" spans="1:10" s="11" customFormat="1" ht="12.75" customHeight="1">
      <c r="A2" s="3"/>
      <c r="D2" s="12"/>
    </row>
    <row r="3" spans="1:10" s="11" customFormat="1" ht="12.75" customHeight="1">
      <c r="A3" s="3"/>
      <c r="D3" s="12"/>
    </row>
    <row r="4" spans="1:10" s="13" customFormat="1" ht="12.75" customHeight="1" thickBot="1">
      <c r="D4" s="14"/>
    </row>
    <row r="5" spans="1:10" ht="7.5" customHeight="1" thickTop="1">
      <c r="A5" s="10"/>
      <c r="B5" s="15"/>
      <c r="C5" s="16"/>
      <c r="D5" s="16"/>
      <c r="E5" s="16"/>
      <c r="H5" s="17"/>
      <c r="I5" s="17"/>
      <c r="J5" s="17"/>
    </row>
    <row r="6" spans="1:10">
      <c r="B6" s="9" t="s">
        <v>132</v>
      </c>
      <c r="C6" s="1"/>
      <c r="D6" s="1"/>
      <c r="E6" s="8" t="s">
        <v>0</v>
      </c>
      <c r="F6" s="2"/>
      <c r="G6" s="2"/>
      <c r="H6" s="2"/>
      <c r="I6" s="2"/>
    </row>
    <row r="7" spans="1:10">
      <c r="B7" s="98" t="s">
        <v>123</v>
      </c>
      <c r="C7" s="1"/>
      <c r="D7" s="1"/>
      <c r="E7" s="1"/>
      <c r="F7" s="2"/>
      <c r="G7" s="2"/>
      <c r="H7" s="2"/>
      <c r="I7" s="2"/>
    </row>
    <row r="8" spans="1:10" ht="23.25" customHeight="1">
      <c r="B8" s="312" t="s">
        <v>271</v>
      </c>
      <c r="C8" s="312"/>
      <c r="D8" s="312"/>
      <c r="E8" s="312"/>
      <c r="F8" s="2"/>
      <c r="G8" s="2"/>
      <c r="H8" s="2"/>
      <c r="I8" s="2"/>
    </row>
    <row r="9" spans="1:10">
      <c r="B9" s="99" t="s">
        <v>68</v>
      </c>
      <c r="C9" s="1"/>
      <c r="D9" s="1"/>
      <c r="E9" s="1"/>
      <c r="F9" s="2"/>
      <c r="G9" s="2"/>
      <c r="H9" s="2"/>
      <c r="I9" s="2"/>
    </row>
    <row r="10" spans="1:10" s="5" customFormat="1" ht="11.25" customHeight="1">
      <c r="E10" s="6"/>
    </row>
    <row r="11" spans="1:10" ht="26.25" customHeight="1">
      <c r="B11" s="124" t="s">
        <v>8</v>
      </c>
      <c r="C11" s="156"/>
      <c r="D11" s="137" t="s">
        <v>270</v>
      </c>
      <c r="E11" s="125" t="s">
        <v>269</v>
      </c>
      <c r="F11" s="2"/>
      <c r="G11" s="263"/>
      <c r="H11" s="263"/>
      <c r="I11" s="2"/>
    </row>
    <row r="12" spans="1:10" ht="6.75" customHeight="1">
      <c r="B12" s="153"/>
      <c r="C12" s="149"/>
      <c r="D12" s="142"/>
      <c r="E12" s="157"/>
      <c r="F12" s="2"/>
      <c r="G12" s="263"/>
      <c r="H12" s="263"/>
      <c r="I12" s="2"/>
    </row>
    <row r="13" spans="1:10">
      <c r="B13" s="112" t="s">
        <v>9</v>
      </c>
      <c r="C13" s="254" t="s">
        <v>79</v>
      </c>
      <c r="D13" s="159">
        <v>3999250251</v>
      </c>
      <c r="E13" s="159">
        <v>4543316371</v>
      </c>
      <c r="F13" s="2"/>
      <c r="G13" s="264"/>
      <c r="H13" s="264"/>
      <c r="I13" s="2"/>
    </row>
    <row r="14" spans="1:10">
      <c r="B14" s="112" t="s">
        <v>78</v>
      </c>
      <c r="C14" s="254" t="s">
        <v>80</v>
      </c>
      <c r="D14" s="159">
        <v>53666654</v>
      </c>
      <c r="E14" s="159">
        <v>9701643</v>
      </c>
      <c r="F14" s="2"/>
      <c r="G14" s="264"/>
      <c r="H14" s="264"/>
      <c r="I14" s="2"/>
    </row>
    <row r="15" spans="1:10">
      <c r="B15" s="112" t="s">
        <v>163</v>
      </c>
      <c r="C15" s="254" t="s">
        <v>84</v>
      </c>
      <c r="D15" s="247">
        <v>0</v>
      </c>
      <c r="E15" s="159">
        <v>9344641</v>
      </c>
      <c r="F15" s="2"/>
      <c r="G15" s="264"/>
      <c r="H15" s="264"/>
      <c r="I15" s="2"/>
    </row>
    <row r="16" spans="1:10" ht="7.5" customHeight="1">
      <c r="B16" s="153"/>
      <c r="C16" s="149"/>
      <c r="D16" s="142"/>
      <c r="E16" s="210"/>
      <c r="F16" s="2"/>
      <c r="G16" s="263"/>
      <c r="H16" s="263"/>
      <c r="I16" s="2"/>
    </row>
    <row r="17" spans="2:9">
      <c r="B17" s="128" t="s">
        <v>10</v>
      </c>
      <c r="C17" s="149"/>
      <c r="D17" s="160">
        <v>4052916905</v>
      </c>
      <c r="E17" s="222">
        <v>4562362655</v>
      </c>
      <c r="F17" s="2"/>
      <c r="G17" s="263"/>
      <c r="H17" s="263"/>
      <c r="I17" s="2"/>
    </row>
    <row r="18" spans="2:9" ht="7.5" customHeight="1">
      <c r="B18" s="154"/>
      <c r="C18" s="149"/>
      <c r="D18" s="160"/>
      <c r="E18" s="211"/>
      <c r="F18" s="2"/>
      <c r="G18" s="263"/>
      <c r="H18" s="263"/>
      <c r="I18" s="2"/>
    </row>
    <row r="19" spans="2:9" ht="26.25" customHeight="1">
      <c r="B19" s="124" t="s">
        <v>11</v>
      </c>
      <c r="C19" s="151"/>
      <c r="D19" s="161"/>
      <c r="E19" s="212"/>
      <c r="F19" s="2"/>
      <c r="G19" s="263"/>
      <c r="H19" s="263"/>
      <c r="I19" s="2"/>
    </row>
    <row r="20" spans="2:9" ht="6.75" customHeight="1">
      <c r="B20" s="152"/>
      <c r="C20" s="149"/>
      <c r="D20" s="158"/>
      <c r="E20" s="213"/>
      <c r="F20" s="2"/>
      <c r="G20" s="263"/>
      <c r="H20" s="263"/>
      <c r="I20" s="2"/>
    </row>
    <row r="21" spans="2:9">
      <c r="B21" s="112" t="s">
        <v>81</v>
      </c>
      <c r="C21" s="254" t="s">
        <v>82</v>
      </c>
      <c r="D21" s="159">
        <v>552259916</v>
      </c>
      <c r="E21" s="159">
        <v>661310656</v>
      </c>
      <c r="F21" s="2"/>
      <c r="G21" s="264"/>
      <c r="H21" s="264"/>
      <c r="I21" s="2"/>
    </row>
    <row r="22" spans="2:9">
      <c r="B22" s="112" t="s">
        <v>163</v>
      </c>
      <c r="C22" s="254" t="s">
        <v>84</v>
      </c>
      <c r="D22" s="159">
        <v>74138</v>
      </c>
      <c r="E22" s="247">
        <v>0</v>
      </c>
      <c r="F22" s="2"/>
      <c r="G22" s="263"/>
      <c r="H22" s="263"/>
      <c r="I22" s="2"/>
    </row>
    <row r="23" spans="2:9">
      <c r="B23" s="112" t="s">
        <v>83</v>
      </c>
      <c r="C23" s="254" t="s">
        <v>196</v>
      </c>
      <c r="D23" s="159">
        <v>39252121</v>
      </c>
      <c r="E23" s="159">
        <v>23771819</v>
      </c>
      <c r="F23" s="2"/>
      <c r="G23" s="264"/>
      <c r="H23" s="264"/>
      <c r="I23" s="2"/>
    </row>
    <row r="24" spans="2:9">
      <c r="B24" s="153"/>
      <c r="C24" s="149"/>
      <c r="D24" s="159"/>
      <c r="E24" s="209"/>
      <c r="F24" s="2"/>
      <c r="G24" s="2"/>
      <c r="H24" s="2"/>
      <c r="I24" s="2"/>
    </row>
    <row r="25" spans="2:9">
      <c r="B25" s="128" t="s">
        <v>12</v>
      </c>
      <c r="C25" s="119"/>
      <c r="D25" s="160">
        <v>591586175</v>
      </c>
      <c r="E25" s="222">
        <v>685082475</v>
      </c>
      <c r="F25" s="2"/>
      <c r="G25" s="2"/>
      <c r="H25" s="2"/>
      <c r="I25" s="2"/>
    </row>
    <row r="26" spans="2:9" ht="6.75" customHeight="1">
      <c r="B26" s="154"/>
      <c r="C26" s="119"/>
      <c r="D26" s="160"/>
      <c r="E26" s="211"/>
      <c r="F26" s="2"/>
      <c r="G26" s="2"/>
      <c r="H26" s="2"/>
      <c r="I26" s="2"/>
    </row>
    <row r="27" spans="2:9">
      <c r="B27" s="184" t="s">
        <v>13</v>
      </c>
      <c r="C27" s="155"/>
      <c r="D27" s="162">
        <v>3461330730</v>
      </c>
      <c r="E27" s="223">
        <v>3877280180</v>
      </c>
      <c r="F27" s="80"/>
      <c r="G27" s="80"/>
      <c r="H27" s="2"/>
      <c r="I27" s="2"/>
    </row>
    <row r="28" spans="2:9">
      <c r="B28" s="25" t="s">
        <v>20</v>
      </c>
      <c r="C28" s="2"/>
      <c r="D28" s="218"/>
      <c r="E28" s="2"/>
      <c r="F28" s="2"/>
      <c r="G28" s="2"/>
      <c r="H28" s="2"/>
      <c r="I28" s="2"/>
    </row>
    <row r="29" spans="2:9">
      <c r="C29" s="2"/>
      <c r="D29" s="218"/>
      <c r="E29" s="2"/>
      <c r="F29" s="2"/>
      <c r="G29" s="2"/>
      <c r="H29" s="2"/>
      <c r="I29" s="2"/>
    </row>
    <row r="30" spans="2:9">
      <c r="C30" s="2"/>
      <c r="D30" s="2"/>
      <c r="E30" s="2"/>
      <c r="F30" s="2"/>
      <c r="G30" s="2"/>
      <c r="H30" s="2"/>
    </row>
    <row r="31" spans="2:9">
      <c r="B31" s="30"/>
      <c r="C31" s="30"/>
      <c r="D31" s="30"/>
      <c r="E31" s="30"/>
      <c r="F31" s="30"/>
      <c r="G31" s="30"/>
      <c r="H31" s="30"/>
      <c r="I31" s="30"/>
    </row>
    <row r="34" spans="1:7" s="19" customFormat="1" ht="12.75">
      <c r="E34" s="233"/>
    </row>
    <row r="35" spans="1:7" s="19" customFormat="1">
      <c r="A35" s="238"/>
      <c r="B35" s="21" t="s">
        <v>145</v>
      </c>
      <c r="C35" s="18" t="s">
        <v>332</v>
      </c>
      <c r="D35" s="233"/>
      <c r="E35" s="18" t="s">
        <v>146</v>
      </c>
    </row>
    <row r="36" spans="1:7">
      <c r="A36" s="239"/>
      <c r="B36" s="23" t="s">
        <v>115</v>
      </c>
      <c r="C36" s="237" t="s">
        <v>154</v>
      </c>
      <c r="D36" s="236"/>
      <c r="E36" s="235" t="s">
        <v>116</v>
      </c>
      <c r="G36" s="5"/>
    </row>
    <row r="37" spans="1:7" ht="15.75">
      <c r="A37" s="239"/>
      <c r="B37" s="238"/>
      <c r="C37" s="238"/>
      <c r="D37" s="240"/>
      <c r="E37" s="228"/>
      <c r="G37" s="5"/>
    </row>
    <row r="38" spans="1:7" ht="15.75">
      <c r="A38" s="238"/>
      <c r="B38" s="238"/>
      <c r="C38" s="238"/>
      <c r="D38" s="240"/>
      <c r="E38" s="228"/>
      <c r="G38" s="5"/>
    </row>
    <row r="39" spans="1:7" s="249" customFormat="1" ht="15.75">
      <c r="A39" s="291"/>
      <c r="B39" s="291"/>
      <c r="C39" s="291"/>
      <c r="D39" s="292"/>
      <c r="E39" s="285"/>
      <c r="G39" s="285"/>
    </row>
    <row r="40" spans="1:7" s="249" customFormat="1">
      <c r="A40" s="291"/>
      <c r="B40" s="291"/>
      <c r="C40" s="288"/>
      <c r="D40" s="288"/>
      <c r="E40" s="285"/>
      <c r="G40" s="285"/>
    </row>
    <row r="41" spans="1:7" s="249" customFormat="1">
      <c r="A41" s="291"/>
      <c r="B41" s="288" t="s">
        <v>264</v>
      </c>
      <c r="C41" s="293"/>
      <c r="D41" s="288" t="s">
        <v>266</v>
      </c>
      <c r="G41" s="285"/>
    </row>
    <row r="42" spans="1:7" s="249" customFormat="1">
      <c r="A42" s="291"/>
      <c r="B42" s="289" t="s">
        <v>265</v>
      </c>
      <c r="C42" s="288"/>
      <c r="D42" s="289" t="s">
        <v>267</v>
      </c>
      <c r="E42" s="288"/>
      <c r="G42" s="285"/>
    </row>
    <row r="43" spans="1:7" s="249" customFormat="1">
      <c r="A43" s="291"/>
      <c r="C43" s="293"/>
      <c r="D43" s="293"/>
      <c r="E43" s="289"/>
      <c r="G43" s="285"/>
    </row>
    <row r="44" spans="1:7">
      <c r="A44" s="238"/>
      <c r="B44" s="30"/>
      <c r="C44" s="30"/>
      <c r="D44" s="30"/>
    </row>
    <row r="45" spans="1:7" ht="15.75">
      <c r="B45" s="5"/>
      <c r="C45" s="5"/>
      <c r="D45" s="6"/>
      <c r="E45" s="5"/>
      <c r="F45" s="5"/>
      <c r="G45" s="5"/>
    </row>
  </sheetData>
  <customSheetViews>
    <customSheetView guid="{B9F63820-5C32-455A-BC9D-0BE84D6B0867}" scale="80" showGridLines="0" fitToPage="1" state="hidden">
      <pane ySplit="6" topLeftCell="A28" activePane="bottomLeft" state="frozen"/>
      <selection pane="bottomLeft" activeCell="F51" sqref="F51"/>
      <pageMargins left="0" right="0" top="0" bottom="0" header="0" footer="0"/>
      <printOptions horizontalCentered="1"/>
      <pageSetup paperSize="9" scale="55" orientation="portrait" r:id="rId1"/>
    </customSheetView>
    <customSheetView guid="{7015FC6D-0680-4B00-AA0E-B83DA1D0B666}" scale="80" showPageBreaks="1" showGridLines="0" fitToPage="1" printArea="1">
      <pane ySplit="6" topLeftCell="A37" activePane="bottomLeft" state="frozen"/>
      <selection pane="bottomLeft" activeCell="B2" sqref="B2:G2"/>
      <pageMargins left="0" right="0" top="0" bottom="0" header="0" footer="0"/>
      <printOptions horizontalCentered="1"/>
      <pageSetup paperSize="9" scale="52" orientation="portrait" r:id="rId2"/>
    </customSheetView>
    <customSheetView guid="{5FCC9217-B3E9-4B91-A943-5F21728EBEE9}" scale="80" showPageBreaks="1" showGridLines="0" fitToPage="1" printArea="1">
      <pane ySplit="6" topLeftCell="A70" activePane="bottomLeft" state="frozen"/>
      <selection pane="bottomLeft" activeCell="B6" sqref="B6:G79"/>
      <pageMargins left="0" right="0" top="0" bottom="0" header="0" footer="0"/>
      <printOptions horizontalCentered="1"/>
      <pageSetup paperSize="9" scale="52" orientation="portrait" r:id="rId3"/>
    </customSheetView>
    <customSheetView guid="{F3648BCD-1CED-4BBB-AE63-37BDB925883F}" scale="80" showGridLines="0" fitToPage="1">
      <pane ySplit="6" topLeftCell="A37" activePane="bottomLeft" state="frozen"/>
      <selection pane="bottomLeft" activeCell="B2" sqref="B2:G2"/>
      <pageMargins left="0" right="0" top="0" bottom="0" header="0" footer="0"/>
      <printOptions horizontalCentered="1"/>
      <pageSetup paperSize="9" scale="52" orientation="portrait" r:id="rId4"/>
    </customSheetView>
  </customSheetViews>
  <mergeCells count="1">
    <mergeCell ref="B8:E8"/>
  </mergeCells>
  <hyperlinks>
    <hyperlink ref="E6" location="INDICE!A1" display="Índice" xr:uid="{4CFD84B2-FE8F-4786-B770-A82E448DB165}"/>
    <hyperlink ref="C13" location="NOTAS!A1" display="(Nota 4.1)" xr:uid="{B3EF3FED-941F-4A6F-A80B-74B9AE29F341}"/>
    <hyperlink ref="C14" location="NOTAS!A1" display="(Nota 4.1)" xr:uid="{F0B0CAD0-686E-4C89-9B30-6B0CC192F592}"/>
    <hyperlink ref="C22" location="NOTAS!A1" display="(Nota 4.1)" xr:uid="{75DADD20-1BC9-421F-BE2D-561DD376DEFF}"/>
    <hyperlink ref="C21" location="NOTAS!A1" display="(Nota 4.1)" xr:uid="{D8EFC42D-9B03-4395-B71B-C278204005DD}"/>
    <hyperlink ref="C23" location="NOTAS!A1" display="(Nota 4.1)" xr:uid="{9BD3F9E7-0B95-4BE1-B071-59CE0B49FE78}"/>
    <hyperlink ref="C15" location="NOTAS!A1" display="(Nota 4.1)" xr:uid="{781BD6DE-0E16-4236-9B53-2EE272751CA8}"/>
  </hyperlinks>
  <printOptions horizontalCentered="1"/>
  <pageMargins left="0.48" right="0.39" top="0.74803149606299213" bottom="0.74803149606299213" header="0.31496062992125984" footer="0.31496062992125984"/>
  <pageSetup paperSize="9" scale="65" orientation="portrait" r:id="rId5"/>
  <drawing r:id="rId6"/>
  <legacyDrawing r:id="rId7"/>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Hoja8">
    <tabColor theme="2" tint="-0.499984740745262"/>
    <pageSetUpPr fitToPage="1"/>
  </sheetPr>
  <dimension ref="A1:I49"/>
  <sheetViews>
    <sheetView showGridLines="0" zoomScale="80" zoomScaleNormal="80" zoomScaleSheetLayoutView="90" workbookViewId="0">
      <pane ySplit="9" topLeftCell="A31" activePane="bottomLeft" state="frozen"/>
      <selection pane="bottomLeft" activeCell="B38" sqref="B38"/>
    </sheetView>
  </sheetViews>
  <sheetFormatPr baseColWidth="10" defaultColWidth="11.42578125" defaultRowHeight="15"/>
  <cols>
    <col min="1" max="1" width="2.85546875" style="5" customWidth="1"/>
    <col min="2" max="2" width="52.5703125" style="7" customWidth="1"/>
    <col min="3" max="3" width="16.140625" style="7" customWidth="1"/>
    <col min="4" max="4" width="10.42578125" style="7" customWidth="1"/>
    <col min="5" max="5" width="22.7109375" style="7" customWidth="1"/>
    <col min="6" max="6" width="22.7109375" style="27" customWidth="1"/>
    <col min="7" max="7" width="23.28515625" style="1" customWidth="1"/>
    <col min="8" max="8" width="20" style="1" bestFit="1" customWidth="1"/>
    <col min="9" max="9" width="19.140625" style="1" bestFit="1" customWidth="1"/>
    <col min="10" max="10" width="16.140625" style="1" bestFit="1" customWidth="1"/>
    <col min="11" max="16384" width="11.42578125" style="1"/>
  </cols>
  <sheetData>
    <row r="1" spans="1:9" s="11" customFormat="1" ht="12.75" customHeight="1">
      <c r="A1" s="3"/>
      <c r="D1" s="12"/>
    </row>
    <row r="2" spans="1:9" s="11" customFormat="1" ht="12.75" customHeight="1">
      <c r="A2" s="3"/>
      <c r="D2" s="12"/>
    </row>
    <row r="3" spans="1:9" s="11" customFormat="1" ht="12.75" customHeight="1">
      <c r="A3" s="3"/>
      <c r="D3" s="12"/>
    </row>
    <row r="4" spans="1:9" s="13" customFormat="1" ht="12.75" customHeight="1" thickBot="1">
      <c r="D4" s="14"/>
    </row>
    <row r="5" spans="1:9" s="10" customFormat="1" ht="7.5" customHeight="1" thickTop="1">
      <c r="B5" s="15"/>
      <c r="C5" s="16"/>
      <c r="D5" s="16"/>
      <c r="E5" s="16"/>
      <c r="G5" s="17"/>
      <c r="H5" s="17"/>
      <c r="I5" s="17"/>
    </row>
    <row r="6" spans="1:9">
      <c r="B6" s="9" t="s">
        <v>132</v>
      </c>
      <c r="C6" s="1"/>
      <c r="D6" s="1"/>
      <c r="E6" s="1"/>
      <c r="F6" s="8" t="s">
        <v>0</v>
      </c>
      <c r="G6" s="2"/>
      <c r="H6" s="2"/>
    </row>
    <row r="7" spans="1:9">
      <c r="B7" s="98" t="s">
        <v>117</v>
      </c>
      <c r="C7" s="1"/>
      <c r="D7" s="1"/>
      <c r="E7" s="1"/>
      <c r="F7" s="1"/>
      <c r="G7" s="2"/>
      <c r="H7" s="2"/>
    </row>
    <row r="8" spans="1:9" s="10" customFormat="1" ht="23.25" customHeight="1">
      <c r="A8" s="5"/>
      <c r="B8" s="312" t="s">
        <v>271</v>
      </c>
      <c r="C8" s="312"/>
      <c r="D8" s="312"/>
      <c r="E8" s="312"/>
      <c r="F8" s="312"/>
      <c r="G8" s="2"/>
      <c r="H8" s="2"/>
    </row>
    <row r="9" spans="1:9">
      <c r="B9" s="99" t="s">
        <v>68</v>
      </c>
      <c r="C9" s="1"/>
      <c r="D9" s="1"/>
      <c r="E9" s="1"/>
      <c r="F9" s="1"/>
      <c r="G9" s="2"/>
      <c r="H9" s="2"/>
    </row>
    <row r="10" spans="1:9" ht="11.25" customHeight="1">
      <c r="A10" s="1"/>
      <c r="B10" s="1"/>
      <c r="C10" s="1"/>
      <c r="D10" s="1"/>
      <c r="E10" s="174"/>
      <c r="F10" s="1"/>
    </row>
    <row r="11" spans="1:9" ht="26.25" customHeight="1">
      <c r="B11" s="165"/>
      <c r="C11" s="156"/>
      <c r="D11" s="156"/>
      <c r="E11" s="137" t="s">
        <v>270</v>
      </c>
      <c r="F11" s="125" t="s">
        <v>269</v>
      </c>
      <c r="G11" s="2"/>
      <c r="H11" s="2"/>
    </row>
    <row r="12" spans="1:9" ht="7.5" customHeight="1">
      <c r="A12" s="1"/>
      <c r="B12" s="335"/>
      <c r="C12" s="336"/>
      <c r="D12" s="337"/>
      <c r="E12" s="170"/>
      <c r="F12" s="166"/>
    </row>
    <row r="13" spans="1:9">
      <c r="B13" s="185" t="s">
        <v>14</v>
      </c>
      <c r="C13" s="163"/>
      <c r="D13" s="163"/>
      <c r="E13" s="170"/>
      <c r="F13" s="166"/>
      <c r="G13" s="2"/>
      <c r="H13" s="2"/>
    </row>
    <row r="14" spans="1:9" ht="7.5" customHeight="1">
      <c r="B14" s="167"/>
      <c r="C14" s="163"/>
      <c r="D14" s="163"/>
      <c r="E14" s="170"/>
      <c r="F14" s="166"/>
      <c r="G14" s="2"/>
      <c r="H14" s="2"/>
    </row>
    <row r="15" spans="1:9">
      <c r="B15" s="128" t="s">
        <v>15</v>
      </c>
      <c r="C15" s="163"/>
      <c r="D15" s="163"/>
      <c r="E15" s="170"/>
      <c r="F15" s="166"/>
      <c r="G15" s="2"/>
      <c r="H15" s="2"/>
    </row>
    <row r="16" spans="1:9">
      <c r="B16" s="112" t="s">
        <v>85</v>
      </c>
      <c r="C16" s="164"/>
      <c r="D16" s="164"/>
      <c r="E16" s="171">
        <v>-71870013001.999985</v>
      </c>
      <c r="F16" s="171">
        <v>-102339555761.99998</v>
      </c>
      <c r="G16" s="2"/>
      <c r="H16" s="2"/>
    </row>
    <row r="17" spans="1:8">
      <c r="B17" s="112" t="s">
        <v>16</v>
      </c>
      <c r="C17" s="164"/>
      <c r="D17" s="164"/>
      <c r="E17" s="171">
        <v>-552273397</v>
      </c>
      <c r="F17" s="171">
        <v>-150628270</v>
      </c>
      <c r="G17" s="2"/>
      <c r="H17" s="2"/>
    </row>
    <row r="18" spans="1:8">
      <c r="B18" s="112" t="s">
        <v>120</v>
      </c>
      <c r="C18" s="164"/>
      <c r="D18" s="164"/>
      <c r="E18" s="171">
        <v>-33474913</v>
      </c>
      <c r="F18" s="171">
        <v>-685945094</v>
      </c>
      <c r="G18" s="2"/>
      <c r="H18" s="2"/>
    </row>
    <row r="19" spans="1:8">
      <c r="B19" s="112" t="s">
        <v>78</v>
      </c>
      <c r="C19" s="164"/>
      <c r="D19" s="164"/>
      <c r="E19" s="171"/>
      <c r="F19" s="171"/>
      <c r="G19" s="2"/>
      <c r="H19" s="2"/>
    </row>
    <row r="20" spans="1:8" ht="6.75" customHeight="1">
      <c r="B20" s="112"/>
      <c r="C20" s="163"/>
      <c r="D20" s="163"/>
      <c r="E20" s="171"/>
      <c r="F20" s="171"/>
      <c r="G20" s="2"/>
      <c r="H20" s="2"/>
    </row>
    <row r="21" spans="1:8" ht="15" customHeight="1">
      <c r="B21" s="128" t="s">
        <v>86</v>
      </c>
      <c r="C21" s="163"/>
      <c r="D21" s="163"/>
      <c r="E21" s="172">
        <v>-72455761311.999985</v>
      </c>
      <c r="F21" s="172">
        <v>-103176129125.99998</v>
      </c>
      <c r="G21" s="2"/>
      <c r="H21" s="2"/>
    </row>
    <row r="22" spans="1:8">
      <c r="B22" s="167"/>
      <c r="C22" s="163"/>
      <c r="D22" s="164"/>
      <c r="E22" s="171"/>
      <c r="F22" s="150"/>
      <c r="G22" s="2"/>
      <c r="H22" s="2"/>
    </row>
    <row r="23" spans="1:8">
      <c r="B23" s="185" t="s">
        <v>17</v>
      </c>
      <c r="C23" s="164"/>
      <c r="D23" s="164"/>
      <c r="E23" s="171"/>
      <c r="F23" s="150"/>
      <c r="G23" s="2"/>
      <c r="H23" s="2"/>
    </row>
    <row r="24" spans="1:8" ht="7.5" customHeight="1">
      <c r="B24" s="167"/>
      <c r="C24" s="163"/>
      <c r="D24" s="163"/>
      <c r="E24" s="170"/>
      <c r="F24" s="150"/>
      <c r="G24" s="2"/>
      <c r="H24" s="2"/>
    </row>
    <row r="25" spans="1:8">
      <c r="B25" s="112" t="s">
        <v>18</v>
      </c>
      <c r="C25" s="163"/>
      <c r="D25" s="163"/>
      <c r="E25" s="171">
        <v>-201301077183</v>
      </c>
      <c r="F25" s="171">
        <v>-199532685967</v>
      </c>
      <c r="G25" s="2"/>
      <c r="H25" s="2"/>
    </row>
    <row r="26" spans="1:8">
      <c r="B26" s="112" t="s">
        <v>19</v>
      </c>
      <c r="C26" s="163"/>
      <c r="D26" s="163"/>
      <c r="E26" s="171">
        <v>273798534548</v>
      </c>
      <c r="F26" s="171">
        <v>302385939887</v>
      </c>
      <c r="G26" s="2"/>
      <c r="H26" s="2"/>
    </row>
    <row r="27" spans="1:8" ht="6.75" customHeight="1">
      <c r="B27" s="153"/>
      <c r="C27" s="163"/>
      <c r="D27" s="163"/>
      <c r="E27" s="171"/>
      <c r="F27" s="216"/>
      <c r="G27" s="2"/>
      <c r="H27" s="2"/>
    </row>
    <row r="28" spans="1:8" ht="16.5" customHeight="1">
      <c r="B28" s="128" t="s">
        <v>87</v>
      </c>
      <c r="C28" s="163"/>
      <c r="D28" s="163"/>
      <c r="E28" s="172">
        <v>72497457365</v>
      </c>
      <c r="F28" s="172">
        <v>102853253920</v>
      </c>
      <c r="G28" s="2"/>
      <c r="H28" s="2"/>
    </row>
    <row r="29" spans="1:8" ht="7.5" customHeight="1">
      <c r="A29" s="10"/>
      <c r="B29" s="335"/>
      <c r="C29" s="336"/>
      <c r="D29" s="337"/>
      <c r="E29" s="171"/>
      <c r="F29" s="209"/>
    </row>
    <row r="30" spans="1:8" ht="16.5" customHeight="1">
      <c r="B30" s="128" t="s">
        <v>88</v>
      </c>
      <c r="C30" s="164"/>
      <c r="D30" s="164"/>
      <c r="E30" s="173">
        <v>57662951</v>
      </c>
      <c r="F30" s="255">
        <v>344756994</v>
      </c>
      <c r="G30" s="2"/>
      <c r="H30" s="2"/>
    </row>
    <row r="31" spans="1:8" ht="16.5" customHeight="1" thickBot="1">
      <c r="B31" s="184" t="s">
        <v>89</v>
      </c>
      <c r="C31" s="168"/>
      <c r="D31" s="168"/>
      <c r="E31" s="169">
        <v>99359004.000015259</v>
      </c>
      <c r="F31" s="224">
        <v>21881788.000015259</v>
      </c>
      <c r="G31" s="80"/>
      <c r="H31" s="80"/>
    </row>
    <row r="32" spans="1:8" ht="15.75" thickTop="1">
      <c r="B32" s="25" t="s">
        <v>20</v>
      </c>
      <c r="C32" s="2"/>
      <c r="D32" s="2"/>
      <c r="E32" s="2"/>
      <c r="F32" s="2"/>
      <c r="G32" s="219"/>
      <c r="H32" s="2"/>
    </row>
    <row r="33" spans="1:8">
      <c r="B33" s="10"/>
      <c r="C33" s="2"/>
      <c r="D33" s="2"/>
      <c r="E33" s="2"/>
      <c r="F33" s="2"/>
      <c r="G33" s="2"/>
      <c r="H33" s="2"/>
    </row>
    <row r="34" spans="1:8">
      <c r="B34" s="10"/>
      <c r="C34" s="2"/>
      <c r="D34" s="2"/>
      <c r="E34" s="2"/>
      <c r="F34" s="2"/>
      <c r="G34" s="2"/>
      <c r="H34" s="2"/>
    </row>
    <row r="35" spans="1:8" ht="14.25">
      <c r="A35" s="20"/>
      <c r="B35" s="26"/>
      <c r="C35" s="2"/>
      <c r="D35" s="2"/>
      <c r="E35" s="2"/>
      <c r="F35" s="2"/>
      <c r="G35" s="2"/>
      <c r="H35" s="2"/>
    </row>
    <row r="36" spans="1:8" ht="12.75">
      <c r="A36" s="20"/>
    </row>
    <row r="37" spans="1:8" s="10" customFormat="1">
      <c r="A37" s="5"/>
    </row>
    <row r="38" spans="1:8" s="19" customFormat="1">
      <c r="A38" s="5"/>
      <c r="B38" s="21" t="s">
        <v>145</v>
      </c>
      <c r="C38" s="22"/>
      <c r="D38" s="18" t="s">
        <v>332</v>
      </c>
      <c r="E38" s="236"/>
      <c r="F38" s="18" t="s">
        <v>146</v>
      </c>
    </row>
    <row r="39" spans="1:8" s="19" customFormat="1">
      <c r="A39" s="20"/>
      <c r="B39" s="23" t="s">
        <v>115</v>
      </c>
      <c r="C39" s="23"/>
      <c r="D39" s="237" t="s">
        <v>154</v>
      </c>
      <c r="E39" s="228"/>
      <c r="F39" s="23" t="s">
        <v>116</v>
      </c>
      <c r="G39" s="228"/>
    </row>
    <row r="40" spans="1:8" ht="15.75">
      <c r="B40" s="241"/>
      <c r="C40" s="241"/>
      <c r="D40" s="242"/>
      <c r="E40" s="228"/>
      <c r="F40" s="5"/>
      <c r="G40" s="228"/>
    </row>
    <row r="41" spans="1:8" ht="15.75">
      <c r="B41" s="241"/>
      <c r="C41" s="241"/>
      <c r="D41" s="242"/>
      <c r="E41" s="228"/>
      <c r="F41" s="5"/>
      <c r="G41" s="228"/>
    </row>
    <row r="42" spans="1:8" ht="15.75">
      <c r="B42" s="241"/>
      <c r="C42" s="241"/>
      <c r="D42" s="242"/>
      <c r="E42" s="228"/>
      <c r="F42" s="5"/>
      <c r="G42" s="228"/>
    </row>
    <row r="43" spans="1:8" s="294" customFormat="1">
      <c r="A43" s="285"/>
      <c r="B43" s="291"/>
      <c r="C43" s="288"/>
      <c r="D43" s="288"/>
      <c r="E43" s="285"/>
      <c r="F43" s="285"/>
      <c r="G43" s="285"/>
    </row>
    <row r="44" spans="1:8" s="294" customFormat="1" ht="15.6" customHeight="1">
      <c r="A44" s="285"/>
      <c r="B44" s="291"/>
      <c r="C44" s="293"/>
      <c r="D44" s="293"/>
      <c r="E44" s="285"/>
      <c r="F44" s="249"/>
      <c r="G44" s="285"/>
    </row>
    <row r="45" spans="1:8" s="294" customFormat="1" ht="15.6" customHeight="1">
      <c r="A45" s="285"/>
      <c r="B45" s="288"/>
      <c r="C45" s="288"/>
      <c r="D45" s="288"/>
      <c r="E45" s="288"/>
      <c r="F45" s="288"/>
      <c r="G45" s="285"/>
    </row>
    <row r="46" spans="1:8" s="294" customFormat="1">
      <c r="A46" s="285"/>
      <c r="B46" s="288" t="s">
        <v>264</v>
      </c>
      <c r="C46" s="293"/>
      <c r="D46" s="293"/>
      <c r="E46" s="288" t="s">
        <v>266</v>
      </c>
      <c r="F46" s="289"/>
      <c r="G46" s="285"/>
    </row>
    <row r="47" spans="1:8" s="294" customFormat="1">
      <c r="A47" s="285"/>
      <c r="B47" s="289" t="s">
        <v>265</v>
      </c>
      <c r="C47" s="249"/>
      <c r="D47" s="249"/>
      <c r="E47" s="289" t="s">
        <v>267</v>
      </c>
      <c r="F47" s="293"/>
    </row>
    <row r="48" spans="1:8" s="294" customFormat="1">
      <c r="A48" s="285"/>
      <c r="B48" s="249"/>
      <c r="C48" s="249"/>
      <c r="D48" s="249"/>
      <c r="E48" s="249"/>
      <c r="F48" s="295"/>
    </row>
    <row r="49" spans="1:6" s="294" customFormat="1">
      <c r="A49" s="285"/>
      <c r="B49" s="296"/>
      <c r="C49" s="296"/>
      <c r="D49" s="296"/>
      <c r="E49" s="296"/>
      <c r="F49" s="295"/>
    </row>
  </sheetData>
  <customSheetViews>
    <customSheetView guid="{B9F63820-5C32-455A-BC9D-0BE84D6B0867}" scale="80" showGridLines="0" fitToPage="1" hiddenRows="1" state="hidden">
      <pane ySplit="7" topLeftCell="A25" activePane="bottomLeft" state="frozen"/>
      <selection pane="bottomLeft" activeCell="B2" sqref="B2:G44"/>
      <pageMargins left="0" right="0" top="0" bottom="0" header="0" footer="0"/>
      <pageSetup paperSize="9" scale="71" fitToHeight="0" orientation="portrait" r:id="rId1"/>
    </customSheetView>
    <customSheetView guid="{7015FC6D-0680-4B00-AA0E-B83DA1D0B666}" scale="80" showPageBreaks="1" showGridLines="0" fitToPage="1" printArea="1" hiddenRows="1">
      <pane ySplit="7" topLeftCell="A25" activePane="bottomLeft" state="frozen"/>
      <selection pane="bottomLeft" activeCell="B2" sqref="B2:G44"/>
      <pageMargins left="0" right="0" top="0" bottom="0" header="0" footer="0"/>
      <pageSetup paperSize="9" scale="71" fitToHeight="0" orientation="portrait" r:id="rId2"/>
    </customSheetView>
    <customSheetView guid="{5FCC9217-B3E9-4B91-A943-5F21728EBEE9}" scale="80" showPageBreaks="1" showGridLines="0" fitToPage="1" printArea="1" hiddenRows="1">
      <pane ySplit="7" topLeftCell="A33" activePane="bottomLeft" state="frozen"/>
      <selection pane="bottomLeft" activeCell="B7" sqref="B7:F42"/>
      <pageMargins left="0" right="0" top="0" bottom="0" header="0" footer="0"/>
      <pageSetup paperSize="9" scale="71" fitToHeight="0" orientation="portrait" r:id="rId3"/>
    </customSheetView>
    <customSheetView guid="{F3648BCD-1CED-4BBB-AE63-37BDB925883F}" scale="80" showGridLines="0" fitToPage="1" hiddenRows="1">
      <pane ySplit="7" topLeftCell="A25" activePane="bottomLeft" state="frozen"/>
      <selection pane="bottomLeft" activeCell="B2" sqref="B2:G44"/>
      <pageMargins left="0" right="0" top="0" bottom="0" header="0" footer="0"/>
      <pageSetup paperSize="9" scale="71" fitToHeight="0" orientation="portrait" r:id="rId4"/>
    </customSheetView>
  </customSheetViews>
  <mergeCells count="3">
    <mergeCell ref="B29:D29"/>
    <mergeCell ref="B8:F8"/>
    <mergeCell ref="B12:D12"/>
  </mergeCells>
  <hyperlinks>
    <hyperlink ref="F6" location="INDICE!A1" display="Índice" xr:uid="{89F13AE9-FD71-47B2-9E97-83EE650DDD2D}"/>
  </hyperlinks>
  <pageMargins left="0.7" right="0.7" top="0.75" bottom="0.75" header="0.3" footer="0.3"/>
  <pageSetup paperSize="9" scale="47" fitToHeight="0" orientation="portrait" r:id="rId5"/>
  <drawing r:id="rId6"/>
  <legacyDrawing r:id="rId7"/>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Hoja9">
    <tabColor theme="2" tint="-0.499984740745262"/>
  </sheetPr>
  <dimension ref="A1:J36"/>
  <sheetViews>
    <sheetView showGridLines="0" zoomScale="80" zoomScaleNormal="80" zoomScaleSheetLayoutView="80" workbookViewId="0">
      <pane ySplit="9" topLeftCell="A18" activePane="bottomLeft" state="frozen"/>
      <selection pane="bottomLeft" activeCell="G19" sqref="G19"/>
    </sheetView>
  </sheetViews>
  <sheetFormatPr baseColWidth="10" defaultColWidth="11.42578125" defaultRowHeight="15"/>
  <cols>
    <col min="1" max="1" width="2.85546875" style="5" customWidth="1"/>
    <col min="2" max="2" width="52.5703125" style="7" customWidth="1"/>
    <col min="3" max="5" width="24.140625" style="1" customWidth="1"/>
    <col min="6" max="6" width="19.5703125" style="1" bestFit="1" customWidth="1"/>
    <col min="7" max="7" width="23.7109375" style="1" customWidth="1"/>
    <col min="8" max="8" width="2.42578125" style="1" bestFit="1" customWidth="1"/>
    <col min="9" max="9" width="24.140625" style="1" customWidth="1"/>
    <col min="10" max="10" width="11.42578125" style="1" customWidth="1"/>
    <col min="11" max="11" width="16.42578125" style="1" bestFit="1" customWidth="1"/>
    <col min="12" max="12" width="15.42578125" style="1" bestFit="1" customWidth="1"/>
    <col min="13" max="13" width="15.140625" style="1" bestFit="1" customWidth="1"/>
    <col min="14" max="14" width="15.42578125" style="1" bestFit="1" customWidth="1"/>
    <col min="15" max="15" width="21.85546875" style="1" bestFit="1" customWidth="1"/>
    <col min="16" max="16384" width="11.42578125" style="1"/>
  </cols>
  <sheetData>
    <row r="1" spans="1:10" s="11" customFormat="1" ht="12" customHeight="1">
      <c r="A1" s="3"/>
      <c r="D1" s="12"/>
    </row>
    <row r="2" spans="1:10" s="11" customFormat="1" ht="12" customHeight="1">
      <c r="A2" s="3"/>
      <c r="D2" s="12"/>
    </row>
    <row r="3" spans="1:10" s="11" customFormat="1" ht="12" customHeight="1">
      <c r="A3" s="3"/>
      <c r="D3" s="12"/>
    </row>
    <row r="4" spans="1:10" s="13" customFormat="1" ht="12" customHeight="1" thickBot="1">
      <c r="D4" s="14"/>
    </row>
    <row r="5" spans="1:10" s="10" customFormat="1" ht="7.5" customHeight="1" thickTop="1">
      <c r="B5" s="15"/>
      <c r="C5" s="16"/>
      <c r="D5" s="16"/>
      <c r="E5" s="16"/>
      <c r="H5" s="17"/>
      <c r="I5" s="17"/>
      <c r="J5" s="17"/>
    </row>
    <row r="6" spans="1:10">
      <c r="B6" s="9" t="s">
        <v>132</v>
      </c>
      <c r="E6" s="8" t="s">
        <v>0</v>
      </c>
      <c r="G6" s="2"/>
      <c r="H6" s="2"/>
      <c r="I6" s="2"/>
    </row>
    <row r="7" spans="1:10">
      <c r="B7" s="98" t="s">
        <v>21</v>
      </c>
      <c r="G7" s="2"/>
      <c r="H7" s="2"/>
      <c r="I7" s="2"/>
    </row>
    <row r="8" spans="1:10" s="10" customFormat="1" ht="23.25" customHeight="1">
      <c r="A8" s="5"/>
      <c r="B8" s="312" t="s">
        <v>272</v>
      </c>
      <c r="C8" s="312"/>
      <c r="D8" s="312"/>
      <c r="E8" s="312"/>
      <c r="F8" s="312"/>
      <c r="G8" s="2"/>
      <c r="H8" s="2"/>
      <c r="I8" s="2"/>
    </row>
    <row r="9" spans="1:10">
      <c r="B9" s="99" t="s">
        <v>68</v>
      </c>
      <c r="G9" s="2"/>
      <c r="H9" s="2"/>
      <c r="I9" s="2"/>
    </row>
    <row r="10" spans="1:10" s="5" customFormat="1" ht="11.25" customHeight="1">
      <c r="F10" s="6"/>
    </row>
    <row r="11" spans="1:10" ht="38.25">
      <c r="B11" s="175" t="s">
        <v>22</v>
      </c>
      <c r="C11" s="177" t="s">
        <v>109</v>
      </c>
      <c r="D11" s="177" t="s">
        <v>110</v>
      </c>
      <c r="E11" s="176" t="s">
        <v>313</v>
      </c>
      <c r="F11" s="2"/>
      <c r="G11" s="2"/>
      <c r="H11" s="2"/>
      <c r="I11" s="2"/>
    </row>
    <row r="12" spans="1:10" ht="30" customHeight="1">
      <c r="B12" s="186" t="s">
        <v>90</v>
      </c>
      <c r="C12" s="68">
        <v>181137405777</v>
      </c>
      <c r="D12" s="68">
        <v>23194435917</v>
      </c>
      <c r="E12" s="187">
        <v>197516870986</v>
      </c>
      <c r="F12" s="2"/>
      <c r="G12" s="2"/>
      <c r="H12" s="2"/>
      <c r="I12" s="2"/>
    </row>
    <row r="13" spans="1:10" ht="26.25" customHeight="1">
      <c r="B13" s="188" t="s">
        <v>91</v>
      </c>
      <c r="C13" s="189"/>
      <c r="D13" s="190"/>
      <c r="E13" s="191"/>
      <c r="F13" s="2"/>
      <c r="G13" s="2"/>
      <c r="H13" s="2"/>
      <c r="I13" s="2"/>
    </row>
    <row r="14" spans="1:10" ht="26.25" customHeight="1">
      <c r="B14" s="192" t="s">
        <v>19</v>
      </c>
      <c r="C14" s="193">
        <v>273798534548</v>
      </c>
      <c r="D14" s="194">
        <v>0</v>
      </c>
      <c r="E14" s="191">
        <v>0</v>
      </c>
      <c r="F14" s="261"/>
      <c r="G14" s="2"/>
      <c r="H14" s="2"/>
      <c r="I14" s="2"/>
    </row>
    <row r="15" spans="1:10" ht="26.25" customHeight="1">
      <c r="B15" s="192" t="s">
        <v>18</v>
      </c>
      <c r="C15" s="193">
        <v>-201301077183</v>
      </c>
      <c r="D15" s="194">
        <v>0</v>
      </c>
      <c r="E15" s="191">
        <v>0</v>
      </c>
      <c r="F15" s="261"/>
      <c r="G15" s="2"/>
      <c r="H15" s="2"/>
      <c r="I15" s="2"/>
    </row>
    <row r="16" spans="1:10" ht="26.25" customHeight="1">
      <c r="B16" s="192" t="s">
        <v>92</v>
      </c>
      <c r="C16" s="194">
        <v>0</v>
      </c>
      <c r="D16" s="193">
        <v>3461330730</v>
      </c>
      <c r="E16" s="191">
        <v>0</v>
      </c>
      <c r="F16" s="2"/>
      <c r="G16" s="2"/>
      <c r="H16" s="2"/>
      <c r="I16" s="2"/>
    </row>
    <row r="17" spans="1:9" s="10" customFormat="1" ht="6.75" customHeight="1">
      <c r="A17" s="1"/>
      <c r="B17" s="195"/>
      <c r="C17" s="196"/>
      <c r="D17" s="197"/>
      <c r="E17" s="198"/>
      <c r="F17" s="178"/>
      <c r="H17" s="179"/>
    </row>
    <row r="18" spans="1:9" ht="30" customHeight="1">
      <c r="B18" s="186" t="s">
        <v>93</v>
      </c>
      <c r="C18" s="199">
        <v>253634863142</v>
      </c>
      <c r="D18" s="199">
        <v>26655766647</v>
      </c>
      <c r="E18" s="75" t="s">
        <v>314</v>
      </c>
      <c r="F18" s="69"/>
      <c r="G18" s="105"/>
      <c r="H18" s="2"/>
      <c r="I18" s="2"/>
    </row>
    <row r="19" spans="1:9" ht="30" customHeight="1" thickBot="1">
      <c r="B19" s="200"/>
      <c r="C19" s="201"/>
      <c r="D19" s="202"/>
      <c r="E19" s="203">
        <v>280290629789</v>
      </c>
      <c r="F19" s="217">
        <v>0</v>
      </c>
      <c r="G19" s="2"/>
      <c r="H19" s="2"/>
      <c r="I19" s="2"/>
    </row>
    <row r="20" spans="1:9" ht="15.75" thickTop="1">
      <c r="B20" s="25" t="s">
        <v>20</v>
      </c>
      <c r="C20" s="2"/>
      <c r="D20" s="218"/>
      <c r="E20" s="218"/>
      <c r="F20" s="2"/>
      <c r="G20" s="2"/>
      <c r="H20" s="2"/>
      <c r="I20" s="2"/>
    </row>
    <row r="21" spans="1:9">
      <c r="B21" s="10"/>
      <c r="C21" s="2"/>
      <c r="E21" s="2"/>
      <c r="F21" s="2"/>
      <c r="G21" s="2"/>
      <c r="H21" s="2"/>
      <c r="I21" s="2"/>
    </row>
    <row r="22" spans="1:9">
      <c r="B22" s="10"/>
      <c r="C22" s="2" t="s">
        <v>187</v>
      </c>
      <c r="D22" s="2"/>
      <c r="E22" s="2"/>
      <c r="F22" s="2"/>
      <c r="G22" s="2"/>
      <c r="H22" s="2"/>
      <c r="I22" s="2"/>
    </row>
    <row r="23" spans="1:9">
      <c r="B23" s="10"/>
      <c r="C23" s="2"/>
      <c r="D23" s="2"/>
      <c r="E23" s="2"/>
      <c r="F23" s="2"/>
      <c r="G23" s="2"/>
      <c r="H23" s="2"/>
      <c r="I23" s="2"/>
    </row>
    <row r="24" spans="1:9">
      <c r="B24" s="10"/>
      <c r="C24" s="2"/>
      <c r="D24" s="2"/>
      <c r="E24" s="2"/>
      <c r="F24" s="2"/>
      <c r="G24" s="2"/>
      <c r="H24" s="2"/>
      <c r="I24" s="2"/>
    </row>
    <row r="25" spans="1:9" s="10" customFormat="1">
      <c r="A25" s="5"/>
    </row>
    <row r="26" spans="1:9" s="19" customFormat="1">
      <c r="A26" s="5"/>
      <c r="B26" s="21" t="s">
        <v>145</v>
      </c>
      <c r="C26" s="18" t="s">
        <v>332</v>
      </c>
      <c r="D26" s="233"/>
      <c r="E26" s="18" t="s">
        <v>146</v>
      </c>
      <c r="F26" s="234"/>
    </row>
    <row r="27" spans="1:9" s="19" customFormat="1">
      <c r="A27" s="5"/>
      <c r="B27" s="23" t="s">
        <v>115</v>
      </c>
      <c r="C27" s="237" t="s">
        <v>154</v>
      </c>
      <c r="D27" s="235"/>
      <c r="E27" s="23" t="s">
        <v>116</v>
      </c>
      <c r="F27" s="235"/>
      <c r="G27" s="228"/>
    </row>
    <row r="28" spans="1:9" ht="15.75">
      <c r="B28" s="241"/>
      <c r="C28" s="241"/>
      <c r="D28" s="242"/>
      <c r="E28" s="228"/>
      <c r="F28" s="228"/>
      <c r="G28" s="228"/>
    </row>
    <row r="29" spans="1:9" ht="15.75">
      <c r="B29" s="241"/>
      <c r="C29" s="241"/>
      <c r="D29" s="242"/>
      <c r="E29" s="228"/>
      <c r="F29" s="228"/>
      <c r="G29" s="228"/>
    </row>
    <row r="30" spans="1:9" s="294" customFormat="1" ht="15.75">
      <c r="A30" s="285"/>
      <c r="B30" s="291"/>
      <c r="C30" s="291"/>
      <c r="D30" s="292"/>
      <c r="E30" s="285"/>
      <c r="F30" s="285"/>
      <c r="G30" s="285"/>
    </row>
    <row r="31" spans="1:9" s="294" customFormat="1">
      <c r="A31" s="285"/>
      <c r="B31" s="291"/>
      <c r="C31" s="288"/>
      <c r="D31" s="288"/>
      <c r="E31" s="285"/>
      <c r="F31" s="285"/>
      <c r="G31" s="285"/>
    </row>
    <row r="32" spans="1:9" s="294" customFormat="1">
      <c r="A32" s="221"/>
      <c r="B32" s="296"/>
      <c r="C32" s="293"/>
      <c r="D32" s="293"/>
      <c r="E32" s="249"/>
      <c r="F32" s="249"/>
      <c r="G32" s="285"/>
    </row>
    <row r="33" spans="1:7" s="294" customFormat="1">
      <c r="A33" s="221"/>
      <c r="B33" s="288" t="s">
        <v>264</v>
      </c>
      <c r="C33" s="288"/>
      <c r="D33" s="288" t="s">
        <v>266</v>
      </c>
      <c r="E33" s="288"/>
      <c r="F33" s="288"/>
      <c r="G33" s="285"/>
    </row>
    <row r="34" spans="1:7" s="294" customFormat="1">
      <c r="A34" s="285"/>
      <c r="B34" s="289" t="s">
        <v>265</v>
      </c>
      <c r="C34" s="293"/>
      <c r="D34" s="289" t="s">
        <v>267</v>
      </c>
      <c r="E34" s="289"/>
      <c r="F34" s="289"/>
      <c r="G34" s="285"/>
    </row>
    <row r="35" spans="1:7" s="294" customFormat="1">
      <c r="A35" s="285"/>
      <c r="B35" s="296"/>
    </row>
    <row r="36" spans="1:7" s="294" customFormat="1" ht="12.75">
      <c r="A36" s="221"/>
      <c r="B36" s="296"/>
    </row>
  </sheetData>
  <customSheetViews>
    <customSheetView guid="{B9F63820-5C32-455A-BC9D-0BE84D6B0867}" scale="80" showGridLines="0" state="hidden">
      <pane ySplit="7" topLeftCell="A8" activePane="bottomLeft" state="frozen"/>
      <selection pane="bottomLeft" sqref="A1:K15"/>
      <pageMargins left="0" right="0" top="0" bottom="0" header="0" footer="0"/>
      <pageSetup scale="47" orientation="portrait" r:id="rId1"/>
      <headerFooter alignWithMargins="0"/>
    </customSheetView>
    <customSheetView guid="{7015FC6D-0680-4B00-AA0E-B83DA1D0B666}" scale="80" showPageBreaks="1" showGridLines="0" printArea="1">
      <pane ySplit="7" topLeftCell="A8" activePane="bottomLeft" state="frozen"/>
      <selection pane="bottomLeft" activeCell="I11" sqref="I9:I11"/>
      <pageMargins left="0" right="0" top="0" bottom="0" header="0" footer="0"/>
      <pageSetup scale="47" orientation="portrait" r:id="rId2"/>
      <headerFooter alignWithMargins="0"/>
    </customSheetView>
    <customSheetView guid="{5FCC9217-B3E9-4B91-A943-5F21728EBEE9}" scale="80" showPageBreaks="1" showGridLines="0" printArea="1">
      <pane ySplit="7" topLeftCell="A47" activePane="bottomLeft" state="frozen"/>
      <selection pane="bottomLeft" activeCell="K71" sqref="K71"/>
      <pageMargins left="0" right="0" top="0" bottom="0" header="0" footer="0"/>
      <pageSetup scale="47" orientation="portrait" r:id="rId3"/>
      <headerFooter alignWithMargins="0"/>
    </customSheetView>
    <customSheetView guid="{F3648BCD-1CED-4BBB-AE63-37BDB925883F}" scale="80" showGridLines="0">
      <pane ySplit="7" topLeftCell="A8" activePane="bottomLeft" state="frozen"/>
      <selection pane="bottomLeft" activeCell="N12" sqref="N12"/>
      <pageMargins left="0" right="0" top="0" bottom="0" header="0" footer="0"/>
      <pageSetup scale="47" orientation="portrait" r:id="rId4"/>
      <headerFooter alignWithMargins="0"/>
    </customSheetView>
  </customSheetViews>
  <mergeCells count="1">
    <mergeCell ref="B8:F8"/>
  </mergeCells>
  <hyperlinks>
    <hyperlink ref="E6" location="INDICE!A1" display="Índice" xr:uid="{A9804CE8-F799-42D5-8931-9A5826441F6A}"/>
  </hyperlinks>
  <pageMargins left="0.82677165354330717" right="0.23622047244094491" top="0.74803149606299213" bottom="0.74803149606299213" header="0.31496062992125984" footer="0.31496062992125984"/>
  <pageSetup scale="47" orientation="portrait" r:id="rId5"/>
  <headerFooter alignWithMargins="0"/>
  <drawing r:id="rId6"/>
  <legacyDrawing r:id="rId7"/>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Hoja10">
    <tabColor theme="2" tint="-0.499984740745262"/>
    <pageSetUpPr fitToPage="1"/>
  </sheetPr>
  <dimension ref="A1:S296"/>
  <sheetViews>
    <sheetView showGridLines="0" zoomScale="80" zoomScaleNormal="85" zoomScaleSheetLayoutView="80" workbookViewId="0">
      <pane ySplit="8" topLeftCell="A72" activePane="bottomLeft" state="frozen"/>
      <selection activeCell="B1" sqref="B1"/>
      <selection pane="bottomLeft" activeCell="B55" sqref="B55:M55"/>
    </sheetView>
  </sheetViews>
  <sheetFormatPr baseColWidth="10" defaultColWidth="11.42578125" defaultRowHeight="12.75"/>
  <cols>
    <col min="1" max="1" width="2.85546875" style="10" customWidth="1"/>
    <col min="2" max="2" width="36.5703125" style="10" customWidth="1"/>
    <col min="3" max="3" width="33" style="10" customWidth="1"/>
    <col min="4" max="4" width="21.140625" style="10" customWidth="1"/>
    <col min="5" max="5" width="21.5703125" style="10" customWidth="1"/>
    <col min="6" max="6" width="20.42578125" style="10" bestFit="1" customWidth="1"/>
    <col min="7" max="7" width="20.5703125" style="10" customWidth="1"/>
    <col min="8" max="8" width="13" style="10" bestFit="1" customWidth="1"/>
    <col min="9" max="9" width="15.7109375" style="10" bestFit="1" customWidth="1"/>
    <col min="10" max="10" width="16.7109375" style="10" bestFit="1" customWidth="1"/>
    <col min="11" max="11" width="17.42578125" style="10" customWidth="1"/>
    <col min="12" max="12" width="16.7109375" style="10" bestFit="1" customWidth="1"/>
    <col min="13" max="13" width="17.42578125" style="10" customWidth="1"/>
    <col min="14" max="14" width="16.85546875" style="10" customWidth="1"/>
    <col min="15" max="16" width="11.42578125" style="10" customWidth="1"/>
    <col min="17" max="16384" width="11.42578125" style="10"/>
  </cols>
  <sheetData>
    <row r="1" spans="2:13" s="11" customFormat="1">
      <c r="C1" s="12"/>
    </row>
    <row r="2" spans="2:13" s="11" customFormat="1">
      <c r="C2" s="12"/>
    </row>
    <row r="3" spans="2:13" s="11" customFormat="1">
      <c r="C3" s="12"/>
    </row>
    <row r="4" spans="2:13" s="13" customFormat="1" ht="13.5" thickBot="1">
      <c r="C4" s="14"/>
    </row>
    <row r="5" spans="2:13" ht="13.5" thickTop="1">
      <c r="M5" s="8" t="s">
        <v>0</v>
      </c>
    </row>
    <row r="6" spans="2:13">
      <c r="K6" s="31"/>
    </row>
    <row r="7" spans="2:13" s="32" customFormat="1" ht="14.1" customHeight="1">
      <c r="B7" s="303" t="s">
        <v>132</v>
      </c>
      <c r="C7" s="303"/>
      <c r="D7" s="303"/>
      <c r="E7" s="303"/>
      <c r="F7" s="303"/>
      <c r="G7" s="303"/>
      <c r="H7" s="303"/>
      <c r="I7" s="303"/>
      <c r="J7" s="303"/>
      <c r="K7" s="303"/>
      <c r="L7" s="303"/>
      <c r="M7" s="303"/>
    </row>
    <row r="8" spans="2:13" s="32" customFormat="1" ht="21.75" customHeight="1">
      <c r="B8" s="303" t="s">
        <v>273</v>
      </c>
      <c r="C8" s="303"/>
      <c r="D8" s="303"/>
      <c r="E8" s="303"/>
      <c r="F8" s="303"/>
      <c r="G8" s="303"/>
      <c r="H8" s="303"/>
      <c r="I8" s="303"/>
      <c r="J8" s="303"/>
      <c r="K8" s="303"/>
      <c r="L8" s="303"/>
      <c r="M8" s="303"/>
    </row>
    <row r="9" spans="2:13" s="32" customFormat="1" ht="14.1" customHeight="1">
      <c r="B9" s="35"/>
      <c r="C9" s="35"/>
      <c r="D9" s="35"/>
      <c r="E9" s="35"/>
      <c r="F9" s="35"/>
      <c r="G9" s="35"/>
      <c r="H9" s="35"/>
      <c r="I9" s="35"/>
      <c r="J9" s="35"/>
      <c r="K9" s="35"/>
      <c r="L9" s="35"/>
      <c r="M9" s="35"/>
    </row>
    <row r="10" spans="2:13">
      <c r="B10" s="9" t="s">
        <v>94</v>
      </c>
    </row>
    <row r="11" spans="2:13" ht="12.6" customHeight="1">
      <c r="B11" s="9"/>
    </row>
    <row r="12" spans="2:13">
      <c r="B12" s="9" t="s">
        <v>23</v>
      </c>
    </row>
    <row r="13" spans="2:13" ht="73.5" customHeight="1">
      <c r="B13" s="306" t="s">
        <v>182</v>
      </c>
      <c r="C13" s="306"/>
      <c r="D13" s="306"/>
      <c r="E13" s="306"/>
      <c r="F13" s="306"/>
      <c r="G13" s="306"/>
      <c r="H13" s="306"/>
      <c r="I13" s="306"/>
      <c r="J13" s="306"/>
      <c r="K13" s="306"/>
      <c r="L13" s="306"/>
      <c r="M13" s="306"/>
    </row>
    <row r="14" spans="2:13">
      <c r="B14" s="28"/>
      <c r="C14" s="28"/>
      <c r="D14" s="28"/>
      <c r="E14" s="28"/>
      <c r="F14" s="28"/>
      <c r="G14" s="28"/>
      <c r="H14" s="28"/>
      <c r="I14" s="28"/>
      <c r="J14" s="28"/>
      <c r="K14" s="28"/>
    </row>
    <row r="15" spans="2:13">
      <c r="B15" s="9" t="s">
        <v>24</v>
      </c>
    </row>
    <row r="16" spans="2:13" ht="53.45" customHeight="1">
      <c r="B16" s="304" t="s">
        <v>178</v>
      </c>
      <c r="C16" s="304"/>
      <c r="D16" s="304"/>
      <c r="E16" s="304"/>
      <c r="F16" s="304"/>
      <c r="G16" s="304"/>
      <c r="H16" s="304"/>
      <c r="I16" s="304"/>
      <c r="J16" s="304"/>
      <c r="K16" s="304"/>
      <c r="L16" s="304"/>
      <c r="M16" s="304"/>
    </row>
    <row r="18" spans="2:13">
      <c r="B18" s="9" t="s">
        <v>25</v>
      </c>
    </row>
    <row r="19" spans="2:13">
      <c r="B19" s="9"/>
    </row>
    <row r="20" spans="2:13">
      <c r="B20" s="9" t="s">
        <v>26</v>
      </c>
    </row>
    <row r="21" spans="2:13" ht="54" customHeight="1">
      <c r="B21" s="305" t="s">
        <v>133</v>
      </c>
      <c r="C21" s="305"/>
      <c r="D21" s="305"/>
      <c r="E21" s="305"/>
      <c r="F21" s="305"/>
      <c r="G21" s="305"/>
      <c r="H21" s="305"/>
      <c r="I21" s="305"/>
      <c r="J21" s="305"/>
      <c r="K21" s="305"/>
      <c r="L21" s="305"/>
      <c r="M21" s="305"/>
    </row>
    <row r="22" spans="2:13">
      <c r="B22" s="312"/>
      <c r="C22" s="312"/>
      <c r="D22" s="312"/>
      <c r="E22" s="312"/>
      <c r="F22" s="312"/>
      <c r="G22" s="312"/>
      <c r="H22" s="312"/>
      <c r="I22" s="312"/>
      <c r="J22" s="312"/>
      <c r="K22" s="312"/>
    </row>
    <row r="23" spans="2:13">
      <c r="B23" s="9" t="s">
        <v>27</v>
      </c>
    </row>
    <row r="24" spans="2:13" ht="30.75" customHeight="1">
      <c r="B24" s="305" t="s">
        <v>179</v>
      </c>
      <c r="C24" s="305"/>
      <c r="D24" s="305"/>
      <c r="E24" s="305"/>
      <c r="F24" s="305"/>
      <c r="G24" s="305"/>
      <c r="H24" s="305"/>
      <c r="I24" s="305"/>
      <c r="J24" s="305"/>
      <c r="K24" s="305"/>
      <c r="L24" s="305"/>
      <c r="M24" s="305"/>
    </row>
    <row r="26" spans="2:13" ht="28.5" customHeight="1">
      <c r="B26" s="315" t="s">
        <v>28</v>
      </c>
      <c r="C26" s="316"/>
      <c r="D26" s="316"/>
      <c r="E26" s="316"/>
      <c r="F26" s="316"/>
      <c r="G26" s="317"/>
      <c r="H26" s="313" t="s">
        <v>29</v>
      </c>
      <c r="I26" s="314"/>
      <c r="J26" s="313" t="s">
        <v>30</v>
      </c>
      <c r="K26" s="314"/>
    </row>
    <row r="27" spans="2:13" ht="39.75" customHeight="1">
      <c r="B27" s="307" t="s">
        <v>131</v>
      </c>
      <c r="C27" s="308"/>
      <c r="D27" s="308"/>
      <c r="E27" s="308"/>
      <c r="F27" s="308"/>
      <c r="G27" s="309"/>
      <c r="H27" s="310">
        <v>0</v>
      </c>
      <c r="I27" s="311"/>
      <c r="J27" s="310">
        <v>1</v>
      </c>
      <c r="K27" s="311"/>
    </row>
    <row r="28" spans="2:13" ht="36" customHeight="1">
      <c r="B28" s="307" t="s">
        <v>134</v>
      </c>
      <c r="C28" s="308"/>
      <c r="D28" s="308"/>
      <c r="E28" s="308"/>
      <c r="F28" s="308"/>
      <c r="G28" s="309"/>
      <c r="H28" s="310">
        <v>0</v>
      </c>
      <c r="I28" s="311"/>
      <c r="J28" s="310">
        <v>1</v>
      </c>
      <c r="K28" s="311"/>
    </row>
    <row r="29" spans="2:13" ht="52.5" customHeight="1">
      <c r="B29" s="307" t="s">
        <v>135</v>
      </c>
      <c r="C29" s="308"/>
      <c r="D29" s="308"/>
      <c r="E29" s="308"/>
      <c r="F29" s="308"/>
      <c r="G29" s="309"/>
      <c r="H29" s="310">
        <v>0</v>
      </c>
      <c r="I29" s="311"/>
      <c r="J29" s="310">
        <v>0.9</v>
      </c>
      <c r="K29" s="311"/>
    </row>
    <row r="30" spans="2:13" ht="36" customHeight="1">
      <c r="B30" s="307" t="s">
        <v>136</v>
      </c>
      <c r="C30" s="308"/>
      <c r="D30" s="308"/>
      <c r="E30" s="308"/>
      <c r="F30" s="308"/>
      <c r="G30" s="309"/>
      <c r="H30" s="310">
        <v>0</v>
      </c>
      <c r="I30" s="311"/>
      <c r="J30" s="310">
        <v>0.75</v>
      </c>
      <c r="K30" s="311"/>
    </row>
    <row r="31" spans="2:13" ht="36" customHeight="1">
      <c r="B31" s="307" t="s">
        <v>137</v>
      </c>
      <c r="C31" s="308"/>
      <c r="D31" s="308"/>
      <c r="E31" s="308"/>
      <c r="F31" s="308"/>
      <c r="G31" s="309"/>
      <c r="H31" s="310">
        <v>0</v>
      </c>
      <c r="I31" s="311"/>
      <c r="J31" s="310">
        <v>0.5</v>
      </c>
      <c r="K31" s="311"/>
    </row>
    <row r="32" spans="2:13" ht="48" customHeight="1">
      <c r="B32" s="307" t="s">
        <v>138</v>
      </c>
      <c r="C32" s="308"/>
      <c r="D32" s="308"/>
      <c r="E32" s="308"/>
      <c r="F32" s="308"/>
      <c r="G32" s="309"/>
      <c r="H32" s="310">
        <v>0</v>
      </c>
      <c r="I32" s="311"/>
      <c r="J32" s="310">
        <v>0.5</v>
      </c>
      <c r="K32" s="311"/>
    </row>
    <row r="33" spans="2:13" ht="49.5" customHeight="1">
      <c r="B33" s="307" t="s">
        <v>139</v>
      </c>
      <c r="C33" s="308"/>
      <c r="D33" s="308"/>
      <c r="E33" s="308"/>
      <c r="F33" s="308"/>
      <c r="G33" s="309"/>
      <c r="H33" s="310">
        <v>0</v>
      </c>
      <c r="I33" s="311"/>
      <c r="J33" s="310">
        <v>0.5</v>
      </c>
      <c r="K33" s="311"/>
    </row>
    <row r="34" spans="2:13" ht="52.5" customHeight="1">
      <c r="B34" s="307" t="s">
        <v>140</v>
      </c>
      <c r="C34" s="308"/>
      <c r="D34" s="308"/>
      <c r="E34" s="308"/>
      <c r="F34" s="308"/>
      <c r="G34" s="309"/>
      <c r="H34" s="310">
        <v>0</v>
      </c>
      <c r="I34" s="311"/>
      <c r="J34" s="310">
        <v>0.3</v>
      </c>
      <c r="K34" s="311"/>
    </row>
    <row r="35" spans="2:13" ht="15" customHeight="1">
      <c r="B35" s="28"/>
      <c r="C35" s="28"/>
      <c r="D35" s="28"/>
      <c r="E35" s="28"/>
      <c r="F35" s="28"/>
      <c r="G35" s="28"/>
      <c r="H35" s="29"/>
      <c r="I35" s="30"/>
      <c r="J35" s="30"/>
      <c r="K35" s="30"/>
    </row>
    <row r="36" spans="2:13" ht="56.25" customHeight="1">
      <c r="B36" s="318" t="s">
        <v>118</v>
      </c>
      <c r="C36" s="318"/>
      <c r="D36" s="318"/>
      <c r="E36" s="318"/>
      <c r="F36" s="318"/>
      <c r="G36" s="318"/>
      <c r="H36" s="318"/>
      <c r="I36" s="318"/>
      <c r="J36" s="318"/>
      <c r="K36" s="318"/>
    </row>
    <row r="37" spans="2:13" ht="27" customHeight="1">
      <c r="B37" s="312" t="s">
        <v>181</v>
      </c>
      <c r="C37" s="312"/>
      <c r="D37" s="312"/>
      <c r="E37" s="312"/>
      <c r="F37" s="312"/>
      <c r="G37" s="312"/>
      <c r="H37" s="312"/>
      <c r="I37" s="312"/>
      <c r="J37" s="312"/>
      <c r="K37" s="312"/>
      <c r="L37" s="312"/>
      <c r="M37" s="312"/>
    </row>
    <row r="38" spans="2:13">
      <c r="B38" s="28"/>
      <c r="C38" s="28"/>
      <c r="D38" s="28"/>
      <c r="E38" s="28"/>
      <c r="F38" s="28"/>
      <c r="G38" s="28"/>
      <c r="H38" s="28"/>
      <c r="I38" s="28"/>
      <c r="J38" s="28"/>
      <c r="K38" s="28"/>
    </row>
    <row r="39" spans="2:13">
      <c r="B39" s="9" t="s">
        <v>31</v>
      </c>
      <c r="C39" s="28"/>
      <c r="D39" s="28"/>
      <c r="E39" s="28"/>
      <c r="F39" s="28"/>
      <c r="G39" s="28"/>
      <c r="H39" s="28"/>
      <c r="I39" s="28"/>
      <c r="J39" s="28"/>
      <c r="K39" s="28"/>
    </row>
    <row r="40" spans="2:13" ht="52.9" customHeight="1">
      <c r="B40" s="305" t="s">
        <v>152</v>
      </c>
      <c r="C40" s="305"/>
      <c r="D40" s="305"/>
      <c r="E40" s="305"/>
      <c r="F40" s="305"/>
      <c r="G40" s="305"/>
      <c r="H40" s="305"/>
      <c r="I40" s="305"/>
      <c r="J40" s="305"/>
      <c r="K40" s="305"/>
      <c r="L40" s="305"/>
      <c r="M40" s="305"/>
    </row>
    <row r="41" spans="2:13" ht="29.25" customHeight="1">
      <c r="B41" s="305" t="s">
        <v>180</v>
      </c>
      <c r="C41" s="305"/>
      <c r="D41" s="305"/>
      <c r="E41" s="305"/>
      <c r="F41" s="305"/>
      <c r="G41" s="305"/>
      <c r="H41" s="305"/>
      <c r="I41" s="305"/>
      <c r="J41" s="305"/>
      <c r="K41" s="305"/>
      <c r="L41" s="305"/>
      <c r="M41" s="305"/>
    </row>
    <row r="42" spans="2:13">
      <c r="B42" s="28"/>
      <c r="C42" s="28"/>
      <c r="D42" s="28"/>
      <c r="E42" s="28"/>
      <c r="F42" s="28"/>
      <c r="G42" s="28"/>
      <c r="H42" s="28"/>
      <c r="I42" s="28"/>
      <c r="J42" s="28"/>
      <c r="K42" s="28"/>
    </row>
    <row r="43" spans="2:13">
      <c r="B43" s="9" t="s">
        <v>32</v>
      </c>
      <c r="C43" s="28"/>
      <c r="D43" s="28"/>
      <c r="E43" s="28"/>
      <c r="F43" s="28"/>
      <c r="G43" s="28"/>
      <c r="H43" s="28"/>
      <c r="I43" s="28"/>
      <c r="J43" s="28"/>
      <c r="K43" s="28"/>
    </row>
    <row r="44" spans="2:13" ht="60" customHeight="1">
      <c r="B44" s="305" t="s">
        <v>95</v>
      </c>
      <c r="C44" s="305"/>
      <c r="D44" s="305"/>
      <c r="E44" s="305"/>
      <c r="F44" s="305"/>
      <c r="G44" s="305"/>
      <c r="H44" s="305"/>
      <c r="I44" s="305"/>
      <c r="J44" s="305"/>
      <c r="K44" s="305"/>
      <c r="L44" s="305"/>
      <c r="M44" s="305"/>
    </row>
    <row r="45" spans="2:13">
      <c r="B45" s="28"/>
      <c r="C45" s="28"/>
      <c r="D45" s="28"/>
      <c r="E45" s="28"/>
      <c r="F45" s="28"/>
      <c r="G45" s="28"/>
      <c r="H45" s="28"/>
      <c r="I45" s="28"/>
      <c r="J45" s="28"/>
      <c r="K45" s="28"/>
    </row>
    <row r="46" spans="2:13">
      <c r="B46" s="9" t="s">
        <v>33</v>
      </c>
      <c r="C46" s="28"/>
      <c r="D46" s="28"/>
      <c r="E46" s="28"/>
      <c r="F46" s="28"/>
      <c r="G46" s="28"/>
      <c r="H46" s="28"/>
      <c r="I46" s="28"/>
      <c r="J46" s="28"/>
      <c r="K46" s="28"/>
    </row>
    <row r="47" spans="2:13" ht="51.75" customHeight="1">
      <c r="B47" s="305" t="s">
        <v>153</v>
      </c>
      <c r="C47" s="305"/>
      <c r="D47" s="305"/>
      <c r="E47" s="305"/>
      <c r="F47" s="305"/>
      <c r="G47" s="305"/>
      <c r="H47" s="305"/>
      <c r="I47" s="305"/>
      <c r="J47" s="305"/>
      <c r="K47" s="305"/>
      <c r="L47" s="305"/>
      <c r="M47" s="305"/>
    </row>
    <row r="48" spans="2:13">
      <c r="B48" s="28"/>
      <c r="C48" s="28"/>
      <c r="D48" s="28"/>
      <c r="E48" s="28"/>
      <c r="F48" s="28"/>
      <c r="G48" s="28"/>
      <c r="H48" s="28"/>
      <c r="I48" s="28"/>
      <c r="J48" s="28"/>
      <c r="K48" s="28"/>
    </row>
    <row r="49" spans="2:13">
      <c r="B49" s="9" t="s">
        <v>34</v>
      </c>
    </row>
    <row r="50" spans="2:13">
      <c r="B50" s="9"/>
    </row>
    <row r="51" spans="2:13">
      <c r="B51" s="9" t="s">
        <v>35</v>
      </c>
    </row>
    <row r="52" spans="2:13" ht="81.599999999999994" customHeight="1">
      <c r="B52" s="304" t="s">
        <v>142</v>
      </c>
      <c r="C52" s="304"/>
      <c r="D52" s="304"/>
      <c r="E52" s="304"/>
      <c r="F52" s="304"/>
      <c r="G52" s="304"/>
      <c r="H52" s="304"/>
      <c r="I52" s="304"/>
      <c r="J52" s="304"/>
      <c r="K52" s="304"/>
      <c r="L52" s="304"/>
      <c r="M52" s="304"/>
    </row>
    <row r="54" spans="2:13">
      <c r="B54" s="9" t="s">
        <v>36</v>
      </c>
    </row>
    <row r="55" spans="2:13" ht="49.5" customHeight="1">
      <c r="B55" s="304" t="s">
        <v>333</v>
      </c>
      <c r="C55" s="304"/>
      <c r="D55" s="304"/>
      <c r="E55" s="304"/>
      <c r="F55" s="304"/>
      <c r="G55" s="304"/>
      <c r="H55" s="304"/>
      <c r="I55" s="304"/>
      <c r="J55" s="304"/>
      <c r="K55" s="304"/>
      <c r="L55" s="304"/>
      <c r="M55" s="304"/>
    </row>
    <row r="56" spans="2:13" ht="31.9" customHeight="1">
      <c r="B56" s="306" t="s">
        <v>183</v>
      </c>
      <c r="C56" s="306"/>
      <c r="D56" s="306"/>
      <c r="E56" s="306"/>
      <c r="F56" s="306"/>
      <c r="G56" s="306"/>
      <c r="H56" s="306"/>
      <c r="I56" s="306"/>
      <c r="J56" s="306"/>
      <c r="K56" s="306"/>
      <c r="L56" s="306"/>
      <c r="M56" s="306"/>
    </row>
    <row r="57" spans="2:13" ht="28.15" customHeight="1">
      <c r="B57" s="304" t="s">
        <v>144</v>
      </c>
      <c r="C57" s="304"/>
      <c r="D57" s="304"/>
      <c r="E57" s="304"/>
      <c r="F57" s="304"/>
      <c r="G57" s="304"/>
      <c r="H57" s="304"/>
      <c r="I57" s="304"/>
      <c r="J57" s="304"/>
      <c r="K57" s="304"/>
      <c r="L57" s="304"/>
      <c r="M57" s="304"/>
    </row>
    <row r="58" spans="2:13" ht="32.25" customHeight="1">
      <c r="B58" s="304" t="s">
        <v>184</v>
      </c>
      <c r="C58" s="304"/>
      <c r="D58" s="304"/>
      <c r="E58" s="304"/>
      <c r="F58" s="304"/>
      <c r="G58" s="304"/>
      <c r="H58" s="304"/>
      <c r="I58" s="304"/>
      <c r="J58" s="304"/>
      <c r="K58" s="304"/>
      <c r="L58" s="304"/>
      <c r="M58" s="304"/>
    </row>
    <row r="59" spans="2:13" ht="32.25" customHeight="1">
      <c r="B59" s="304" t="s">
        <v>143</v>
      </c>
      <c r="C59" s="304"/>
      <c r="D59" s="304"/>
      <c r="E59" s="304"/>
      <c r="F59" s="304"/>
      <c r="G59" s="304"/>
      <c r="H59" s="304"/>
      <c r="I59" s="304"/>
      <c r="J59" s="304"/>
      <c r="K59" s="304"/>
      <c r="L59" s="304"/>
      <c r="M59" s="304"/>
    </row>
    <row r="62" spans="2:13">
      <c r="B62" s="9" t="s">
        <v>37</v>
      </c>
    </row>
    <row r="63" spans="2:13">
      <c r="B63" s="9"/>
    </row>
    <row r="64" spans="2:13">
      <c r="B64" s="9" t="s">
        <v>96</v>
      </c>
    </row>
    <row r="65" spans="2:13" ht="31.9" customHeight="1">
      <c r="B65" s="306" t="s">
        <v>268</v>
      </c>
      <c r="C65" s="306"/>
      <c r="D65" s="306"/>
      <c r="E65" s="306"/>
      <c r="F65" s="306"/>
      <c r="G65" s="306"/>
      <c r="H65" s="306"/>
      <c r="I65" s="306"/>
      <c r="J65" s="306"/>
      <c r="K65" s="306"/>
      <c r="L65" s="306"/>
      <c r="M65" s="306"/>
    </row>
    <row r="66" spans="2:13" ht="15" customHeight="1">
      <c r="B66" s="204"/>
      <c r="C66" s="204"/>
      <c r="D66" s="204"/>
      <c r="E66" s="204"/>
      <c r="F66" s="204"/>
      <c r="G66" s="204"/>
      <c r="H66" s="204"/>
      <c r="I66" s="204"/>
      <c r="J66" s="204"/>
      <c r="K66" s="204"/>
      <c r="L66" s="204"/>
      <c r="M66" s="204"/>
    </row>
    <row r="67" spans="2:13" ht="50.45" customHeight="1">
      <c r="B67" s="306" t="s">
        <v>309</v>
      </c>
      <c r="C67" s="306"/>
      <c r="D67" s="306"/>
      <c r="E67" s="306"/>
      <c r="F67" s="306"/>
      <c r="G67" s="306"/>
      <c r="H67" s="306"/>
      <c r="I67" s="306"/>
      <c r="J67" s="306"/>
      <c r="K67" s="306"/>
      <c r="L67" s="306"/>
      <c r="M67" s="306"/>
    </row>
    <row r="68" spans="2:13">
      <c r="B68" s="28"/>
      <c r="C68" s="28"/>
      <c r="D68" s="28"/>
      <c r="E68" s="28"/>
      <c r="F68" s="28"/>
      <c r="G68" s="28"/>
      <c r="H68" s="28"/>
      <c r="I68" s="28"/>
      <c r="J68" s="28"/>
      <c r="K68" s="28"/>
    </row>
    <row r="69" spans="2:13">
      <c r="B69" s="9" t="s">
        <v>97</v>
      </c>
      <c r="C69" s="28"/>
      <c r="D69" s="28"/>
      <c r="E69" s="28"/>
      <c r="F69" s="28"/>
      <c r="G69" s="28"/>
      <c r="H69" s="28"/>
      <c r="I69" s="28"/>
      <c r="J69" s="28"/>
      <c r="K69" s="28"/>
    </row>
    <row r="70" spans="2:13" ht="42" customHeight="1">
      <c r="B70" s="304" t="s">
        <v>98</v>
      </c>
      <c r="C70" s="304"/>
      <c r="D70" s="304"/>
      <c r="E70" s="304"/>
      <c r="F70" s="304"/>
      <c r="G70" s="304"/>
      <c r="H70" s="304"/>
      <c r="I70" s="304"/>
      <c r="J70" s="304"/>
      <c r="K70" s="304"/>
      <c r="L70" s="304"/>
      <c r="M70" s="304"/>
    </row>
    <row r="71" spans="2:13">
      <c r="B71" s="28"/>
      <c r="C71" s="28"/>
      <c r="D71" s="28"/>
      <c r="E71" s="28"/>
      <c r="F71" s="28"/>
      <c r="G71" s="28"/>
      <c r="H71" s="28"/>
      <c r="I71" s="28"/>
      <c r="J71" s="28"/>
      <c r="K71" s="28"/>
    </row>
    <row r="72" spans="2:13">
      <c r="B72" s="9" t="s">
        <v>107</v>
      </c>
    </row>
    <row r="73" spans="2:13" ht="41.25" customHeight="1">
      <c r="B73" s="304" t="s">
        <v>307</v>
      </c>
      <c r="C73" s="304"/>
      <c r="D73" s="304"/>
      <c r="E73" s="304"/>
      <c r="F73" s="304"/>
      <c r="G73" s="304"/>
      <c r="H73" s="304"/>
      <c r="I73" s="304"/>
      <c r="J73" s="304"/>
      <c r="K73" s="304"/>
      <c r="L73" s="304"/>
      <c r="M73" s="304"/>
    </row>
    <row r="75" spans="2:13">
      <c r="B75" s="9" t="s">
        <v>99</v>
      </c>
    </row>
    <row r="76" spans="2:13" ht="37.700000000000003" customHeight="1">
      <c r="B76" s="305" t="s">
        <v>122</v>
      </c>
      <c r="C76" s="305"/>
      <c r="D76" s="305"/>
      <c r="E76" s="305"/>
      <c r="F76" s="305"/>
      <c r="G76" s="305"/>
      <c r="H76" s="305"/>
      <c r="I76" s="305"/>
      <c r="J76" s="305"/>
      <c r="K76" s="305"/>
      <c r="L76" s="305"/>
      <c r="M76" s="305"/>
    </row>
    <row r="78" spans="2:13">
      <c r="B78" s="9" t="s">
        <v>100</v>
      </c>
      <c r="C78" s="28"/>
      <c r="D78" s="28"/>
      <c r="E78" s="28"/>
      <c r="F78" s="28"/>
      <c r="G78" s="28"/>
      <c r="H78" s="28"/>
      <c r="I78" s="28"/>
      <c r="J78" s="28"/>
      <c r="K78" s="28"/>
    </row>
    <row r="79" spans="2:13" ht="75" customHeight="1">
      <c r="B79" s="304" t="s">
        <v>124</v>
      </c>
      <c r="C79" s="304"/>
      <c r="D79" s="304"/>
      <c r="E79" s="304"/>
      <c r="F79" s="304"/>
      <c r="G79" s="304"/>
      <c r="H79" s="304"/>
      <c r="I79" s="304"/>
      <c r="J79" s="304"/>
      <c r="K79" s="304"/>
      <c r="L79" s="304"/>
      <c r="M79" s="304"/>
    </row>
    <row r="80" spans="2:13" ht="58.9" customHeight="1">
      <c r="B80" s="305" t="s">
        <v>125</v>
      </c>
      <c r="C80" s="305"/>
      <c r="D80" s="305"/>
      <c r="E80" s="305"/>
      <c r="F80" s="305"/>
      <c r="G80" s="305"/>
      <c r="H80" s="305"/>
      <c r="I80" s="305"/>
      <c r="J80" s="305"/>
      <c r="K80" s="305"/>
      <c r="L80" s="305"/>
      <c r="M80" s="305"/>
    </row>
    <row r="81" spans="1:13">
      <c r="B81" s="28"/>
      <c r="C81" s="28"/>
      <c r="D81" s="28"/>
      <c r="E81" s="28"/>
      <c r="F81" s="28"/>
      <c r="G81" s="28"/>
      <c r="H81" s="28"/>
      <c r="I81" s="28"/>
      <c r="J81" s="28"/>
      <c r="K81" s="28"/>
    </row>
    <row r="82" spans="1:13">
      <c r="B82" s="9" t="s">
        <v>101</v>
      </c>
      <c r="C82" s="28"/>
      <c r="D82" s="28"/>
      <c r="E82" s="28"/>
      <c r="F82" s="28"/>
      <c r="G82" s="28"/>
      <c r="H82" s="28"/>
      <c r="I82" s="28"/>
      <c r="J82" s="28"/>
      <c r="K82" s="28"/>
    </row>
    <row r="83" spans="1:13" ht="30" customHeight="1">
      <c r="B83" s="305" t="s">
        <v>126</v>
      </c>
      <c r="C83" s="305"/>
      <c r="D83" s="305"/>
      <c r="E83" s="305"/>
      <c r="F83" s="305"/>
      <c r="G83" s="305"/>
      <c r="H83" s="305"/>
      <c r="I83" s="305"/>
      <c r="J83" s="305"/>
      <c r="K83" s="305"/>
      <c r="L83" s="305"/>
      <c r="M83" s="305"/>
    </row>
    <row r="84" spans="1:13" ht="30" customHeight="1">
      <c r="B84" s="304" t="s">
        <v>127</v>
      </c>
      <c r="C84" s="304"/>
      <c r="D84" s="304"/>
      <c r="E84" s="304"/>
      <c r="F84" s="304"/>
      <c r="G84" s="304"/>
      <c r="H84" s="304"/>
      <c r="I84" s="304"/>
      <c r="J84" s="304"/>
      <c r="K84" s="304"/>
      <c r="L84" s="304"/>
      <c r="M84" s="304"/>
    </row>
    <row r="85" spans="1:13">
      <c r="B85" s="28"/>
      <c r="C85" s="28"/>
      <c r="D85" s="28"/>
      <c r="E85" s="28"/>
      <c r="F85" s="28"/>
      <c r="G85" s="28"/>
      <c r="H85" s="28"/>
      <c r="I85" s="28"/>
      <c r="J85" s="28"/>
      <c r="K85" s="28"/>
    </row>
    <row r="86" spans="1:13">
      <c r="B86" s="9" t="s">
        <v>102</v>
      </c>
    </row>
    <row r="87" spans="1:13" ht="32.450000000000003" customHeight="1">
      <c r="B87" s="304" t="s">
        <v>308</v>
      </c>
      <c r="C87" s="304"/>
      <c r="D87" s="304"/>
      <c r="E87" s="304"/>
      <c r="F87" s="304"/>
      <c r="G87" s="304"/>
      <c r="H87" s="304"/>
      <c r="I87" s="304"/>
      <c r="J87" s="304"/>
      <c r="K87" s="304"/>
      <c r="L87" s="304"/>
      <c r="M87" s="304"/>
    </row>
    <row r="88" spans="1:13">
      <c r="B88" s="28"/>
      <c r="C88" s="28"/>
      <c r="D88" s="28"/>
      <c r="E88" s="28"/>
      <c r="F88" s="28"/>
      <c r="G88" s="28"/>
      <c r="H88" s="28"/>
      <c r="I88" s="28"/>
      <c r="J88" s="28"/>
      <c r="K88" s="28"/>
      <c r="L88" s="28"/>
      <c r="M88" s="28"/>
    </row>
    <row r="89" spans="1:13" s="19" customFormat="1" ht="15.75" customHeight="1">
      <c r="A89" s="20"/>
      <c r="B89" s="9" t="s">
        <v>103</v>
      </c>
      <c r="C89" s="28"/>
      <c r="D89" s="28"/>
      <c r="E89" s="28"/>
      <c r="F89" s="28"/>
      <c r="G89" s="28"/>
      <c r="H89" s="28"/>
      <c r="I89" s="28"/>
      <c r="J89" s="43"/>
    </row>
    <row r="90" spans="1:13" s="19" customFormat="1" ht="7.5" customHeight="1">
      <c r="A90" s="20"/>
      <c r="B90" s="9"/>
      <c r="C90" s="28"/>
      <c r="D90" s="28"/>
      <c r="E90" s="28"/>
      <c r="F90" s="28"/>
      <c r="G90" s="28"/>
      <c r="H90" s="28"/>
      <c r="I90" s="28"/>
      <c r="J90" s="43"/>
    </row>
    <row r="91" spans="1:13" s="19" customFormat="1" ht="25.5" customHeight="1">
      <c r="A91" s="20"/>
      <c r="B91" s="319" t="s">
        <v>38</v>
      </c>
      <c r="C91" s="320"/>
      <c r="D91" s="41" t="s">
        <v>270</v>
      </c>
      <c r="E91" s="41" t="s">
        <v>269</v>
      </c>
      <c r="F91" s="206" t="e">
        <v>#REF!</v>
      </c>
      <c r="H91" s="28"/>
      <c r="I91" s="28"/>
      <c r="J91" s="43"/>
    </row>
    <row r="92" spans="1:13" s="19" customFormat="1" ht="15.75" customHeight="1">
      <c r="A92" s="20"/>
      <c r="B92" s="321" t="s">
        <v>150</v>
      </c>
      <c r="C92" s="322"/>
      <c r="D92" s="83">
        <v>552259916</v>
      </c>
      <c r="E92" s="83">
        <v>661310656</v>
      </c>
      <c r="H92" s="28"/>
      <c r="I92" s="28"/>
      <c r="J92" s="43"/>
    </row>
    <row r="93" spans="1:13" s="19" customFormat="1" ht="15.75" customHeight="1">
      <c r="A93" s="20"/>
      <c r="B93" s="323" t="s">
        <v>39</v>
      </c>
      <c r="C93" s="324"/>
      <c r="D93" s="82">
        <v>552259916</v>
      </c>
      <c r="E93" s="82">
        <v>661310656</v>
      </c>
      <c r="F93" s="84"/>
      <c r="G93" s="84"/>
      <c r="J93" s="43"/>
    </row>
    <row r="94" spans="1:13" s="101" customFormat="1" ht="69" customHeight="1">
      <c r="A94" s="10"/>
      <c r="B94" s="325" t="s">
        <v>171</v>
      </c>
      <c r="C94" s="325"/>
      <c r="D94" s="325"/>
      <c r="E94" s="325"/>
      <c r="F94" s="100"/>
      <c r="G94" s="100"/>
      <c r="H94" s="100"/>
      <c r="I94" s="100"/>
      <c r="J94" s="100"/>
      <c r="K94" s="100"/>
    </row>
    <row r="95" spans="1:13" s="19" customFormat="1">
      <c r="A95" s="20"/>
      <c r="B95" s="9"/>
      <c r="C95" s="9"/>
      <c r="D95" s="46"/>
      <c r="G95" s="47"/>
      <c r="J95" s="43"/>
    </row>
    <row r="96" spans="1:13" s="19" customFormat="1">
      <c r="A96" s="20"/>
      <c r="B96" s="42" t="s">
        <v>119</v>
      </c>
      <c r="C96" s="42"/>
      <c r="J96" s="43"/>
    </row>
    <row r="97" spans="1:12" s="19" customFormat="1">
      <c r="A97" s="20"/>
      <c r="B97" s="19" t="s">
        <v>274</v>
      </c>
      <c r="G97" s="43"/>
      <c r="J97" s="43"/>
    </row>
    <row r="98" spans="1:12" s="19" customFormat="1" ht="7.5" customHeight="1">
      <c r="A98" s="20"/>
      <c r="B98" s="9"/>
      <c r="C98" s="28"/>
      <c r="D98" s="28"/>
      <c r="E98" s="28"/>
      <c r="F98" s="28"/>
      <c r="G98" s="28"/>
      <c r="J98" s="43"/>
    </row>
    <row r="99" spans="1:12" s="19" customFormat="1" ht="38.25">
      <c r="A99" s="20"/>
      <c r="B99" s="313" t="s">
        <v>40</v>
      </c>
      <c r="C99" s="314"/>
      <c r="D99" s="41" t="s">
        <v>130</v>
      </c>
      <c r="E99" s="41" t="s">
        <v>111</v>
      </c>
      <c r="F99" s="41" t="s">
        <v>41</v>
      </c>
      <c r="J99" s="43"/>
    </row>
    <row r="100" spans="1:12" s="42" customFormat="1" ht="15.75" customHeight="1">
      <c r="A100" s="48"/>
      <c r="B100" s="49" t="s">
        <v>42</v>
      </c>
      <c r="C100" s="50"/>
      <c r="D100" s="51"/>
      <c r="E100" s="51"/>
      <c r="F100" s="52"/>
      <c r="H100" s="19"/>
      <c r="I100" s="19"/>
      <c r="J100" s="43"/>
      <c r="K100" s="19"/>
    </row>
    <row r="101" spans="1:12" s="19" customFormat="1" ht="15.75" customHeight="1">
      <c r="A101" s="20"/>
      <c r="B101" s="44" t="s">
        <v>43</v>
      </c>
      <c r="C101" s="45"/>
      <c r="D101" s="259">
        <v>577238</v>
      </c>
      <c r="E101" s="260">
        <v>214099456466</v>
      </c>
      <c r="F101" s="260">
        <v>1407</v>
      </c>
      <c r="G101" s="225"/>
      <c r="J101" s="43"/>
    </row>
    <row r="102" spans="1:12" s="19" customFormat="1" ht="15.75" customHeight="1">
      <c r="A102" s="20"/>
      <c r="B102" s="44" t="s">
        <v>44</v>
      </c>
      <c r="C102" s="45"/>
      <c r="D102" s="259">
        <v>580050</v>
      </c>
      <c r="E102" s="260">
        <v>203584909998</v>
      </c>
      <c r="F102" s="260">
        <v>1466</v>
      </c>
      <c r="J102" s="43"/>
    </row>
    <row r="103" spans="1:12" s="19" customFormat="1" ht="15.75" customHeight="1">
      <c r="A103" s="20"/>
      <c r="B103" s="44" t="s">
        <v>45</v>
      </c>
      <c r="C103" s="45"/>
      <c r="D103" s="259">
        <v>583215</v>
      </c>
      <c r="E103" s="260">
        <v>280290629341</v>
      </c>
      <c r="F103" s="260">
        <v>1485</v>
      </c>
      <c r="H103" s="232"/>
      <c r="I103" s="232"/>
      <c r="J103" s="231"/>
      <c r="K103" s="232"/>
      <c r="L103" s="232"/>
    </row>
    <row r="104" spans="1:12" s="42" customFormat="1" ht="15.75" hidden="1" customHeight="1">
      <c r="A104" s="48"/>
      <c r="B104" s="49" t="s">
        <v>173</v>
      </c>
      <c r="C104" s="50"/>
      <c r="D104" s="51"/>
      <c r="E104" s="51"/>
      <c r="F104" s="52"/>
      <c r="H104" s="232"/>
      <c r="I104" s="232"/>
      <c r="J104" s="231"/>
      <c r="K104" s="232"/>
      <c r="L104" s="230"/>
    </row>
    <row r="105" spans="1:12" s="19" customFormat="1" ht="15.75" hidden="1" customHeight="1">
      <c r="A105" s="20"/>
      <c r="B105" s="44"/>
      <c r="C105" s="45"/>
      <c r="D105" s="208"/>
      <c r="E105" s="207"/>
      <c r="F105" s="207"/>
      <c r="H105" s="232"/>
      <c r="I105" s="232"/>
      <c r="J105" s="231"/>
      <c r="K105" s="232"/>
      <c r="L105" s="232"/>
    </row>
    <row r="106" spans="1:12" s="19" customFormat="1" ht="15.75" hidden="1" customHeight="1">
      <c r="A106" s="20"/>
      <c r="B106" s="44"/>
      <c r="C106" s="45"/>
      <c r="D106" s="208"/>
      <c r="E106" s="207"/>
      <c r="F106" s="207"/>
      <c r="H106" s="232"/>
      <c r="I106" s="232"/>
      <c r="J106" s="231"/>
      <c r="K106" s="232"/>
      <c r="L106" s="232"/>
    </row>
    <row r="107" spans="1:12" s="19" customFormat="1" ht="15.75" hidden="1" customHeight="1">
      <c r="A107" s="20"/>
      <c r="B107" s="44"/>
      <c r="C107" s="45"/>
      <c r="D107" s="208"/>
      <c r="E107" s="207"/>
      <c r="F107" s="207"/>
      <c r="H107" s="232"/>
      <c r="I107" s="232"/>
      <c r="J107" s="231"/>
      <c r="K107" s="232"/>
      <c r="L107" s="232"/>
    </row>
    <row r="108" spans="1:12" s="42" customFormat="1" ht="15.75" hidden="1" customHeight="1">
      <c r="A108" s="48"/>
      <c r="B108" s="49" t="s">
        <v>185</v>
      </c>
      <c r="C108" s="50"/>
      <c r="D108" s="51"/>
      <c r="E108" s="51"/>
      <c r="F108" s="52"/>
      <c r="H108" s="19"/>
      <c r="I108" s="19"/>
      <c r="J108" s="43"/>
      <c r="K108" s="19"/>
    </row>
    <row r="109" spans="1:12" s="19" customFormat="1" ht="15.75" hidden="1" customHeight="1">
      <c r="A109" s="20"/>
      <c r="B109" s="44"/>
      <c r="C109" s="45"/>
      <c r="D109" s="259"/>
      <c r="E109" s="260"/>
      <c r="F109" s="260"/>
      <c r="J109" s="43"/>
    </row>
    <row r="110" spans="1:12" s="19" customFormat="1" ht="15.75" hidden="1" customHeight="1">
      <c r="A110" s="20"/>
      <c r="B110" s="44"/>
      <c r="C110" s="45"/>
      <c r="D110" s="259"/>
      <c r="E110" s="260"/>
      <c r="F110" s="260"/>
      <c r="J110" s="43"/>
    </row>
    <row r="111" spans="1:12" s="19" customFormat="1" ht="15.75" hidden="1" customHeight="1">
      <c r="A111" s="20"/>
      <c r="B111" s="44"/>
      <c r="C111" s="45"/>
      <c r="D111" s="259"/>
      <c r="E111" s="260"/>
      <c r="F111" s="260"/>
      <c r="J111" s="43"/>
    </row>
    <row r="112" spans="1:12" s="42" customFormat="1" ht="15.75" hidden="1" customHeight="1">
      <c r="A112" s="48"/>
      <c r="B112" s="49" t="s">
        <v>197</v>
      </c>
      <c r="C112" s="50"/>
      <c r="D112" s="51"/>
      <c r="E112" s="51"/>
      <c r="F112" s="52"/>
      <c r="H112" s="19"/>
      <c r="I112" s="19"/>
      <c r="J112" s="43"/>
      <c r="K112" s="19"/>
    </row>
    <row r="113" spans="1:17" s="19" customFormat="1" ht="15.75" hidden="1" customHeight="1">
      <c r="A113" s="20"/>
      <c r="B113" s="44"/>
      <c r="C113" s="45"/>
      <c r="D113" s="273"/>
      <c r="E113" s="274"/>
      <c r="F113" s="274"/>
      <c r="J113" s="43"/>
    </row>
    <row r="114" spans="1:17" s="19" customFormat="1" ht="15.75" hidden="1" customHeight="1">
      <c r="A114" s="20"/>
      <c r="B114" s="44"/>
      <c r="C114" s="45"/>
      <c r="D114" s="273"/>
      <c r="E114" s="274"/>
      <c r="F114" s="274"/>
      <c r="J114" s="43"/>
    </row>
    <row r="115" spans="1:17" s="19" customFormat="1" ht="15.75" hidden="1" customHeight="1">
      <c r="A115" s="20"/>
      <c r="B115" s="44"/>
      <c r="C115" s="45"/>
      <c r="D115" s="273"/>
      <c r="E115" s="274"/>
      <c r="F115" s="274"/>
      <c r="J115" s="43"/>
    </row>
    <row r="116" spans="1:17" s="19" customFormat="1" ht="15.75" customHeight="1">
      <c r="A116" s="20"/>
      <c r="E116" s="265"/>
      <c r="J116" s="43"/>
    </row>
    <row r="117" spans="1:17" s="19" customFormat="1" ht="15.75" customHeight="1">
      <c r="A117" s="20"/>
      <c r="E117" s="265"/>
      <c r="J117" s="43"/>
    </row>
    <row r="118" spans="1:17" s="19" customFormat="1" ht="15.75" customHeight="1">
      <c r="A118" s="20"/>
      <c r="B118" s="42" t="s">
        <v>46</v>
      </c>
      <c r="C118" s="42"/>
      <c r="E118" s="24"/>
      <c r="J118" s="43"/>
    </row>
    <row r="119" spans="1:17" s="19" customFormat="1" ht="15.75" customHeight="1">
      <c r="A119" s="20"/>
      <c r="B119" s="42"/>
      <c r="C119" s="42"/>
      <c r="E119" s="24"/>
      <c r="J119" s="43"/>
    </row>
    <row r="120" spans="1:17" s="19" customFormat="1" ht="15.75" customHeight="1">
      <c r="A120" s="20"/>
      <c r="B120" s="42" t="s">
        <v>104</v>
      </c>
      <c r="C120" s="42"/>
      <c r="J120" s="43"/>
    </row>
    <row r="121" spans="1:17" s="19" customFormat="1" ht="31.5" customHeight="1">
      <c r="A121" s="20"/>
      <c r="B121" s="326" t="s">
        <v>105</v>
      </c>
      <c r="C121" s="326"/>
      <c r="D121" s="326"/>
      <c r="E121" s="326"/>
      <c r="F121" s="326"/>
      <c r="J121" s="43"/>
    </row>
    <row r="122" spans="1:17" s="19" customFormat="1">
      <c r="A122" s="20"/>
      <c r="B122" s="9"/>
      <c r="C122" s="28"/>
      <c r="D122" s="28"/>
      <c r="E122" s="28"/>
      <c r="F122" s="28"/>
      <c r="G122" s="28"/>
      <c r="H122" s="28"/>
      <c r="I122" s="28"/>
      <c r="J122" s="43"/>
    </row>
    <row r="123" spans="1:17" s="19" customFormat="1" ht="25.5">
      <c r="A123" s="20"/>
      <c r="B123" s="74" t="s">
        <v>38</v>
      </c>
      <c r="C123" s="75"/>
      <c r="D123" s="41" t="s">
        <v>270</v>
      </c>
      <c r="E123" s="41" t="s">
        <v>244</v>
      </c>
      <c r="F123" s="70"/>
      <c r="G123" s="72"/>
      <c r="J123" s="43"/>
      <c r="N123" s="249" t="s">
        <v>233</v>
      </c>
      <c r="O123" s="248"/>
      <c r="Q123" s="248"/>
    </row>
    <row r="124" spans="1:17" s="19" customFormat="1" ht="15" customHeight="1">
      <c r="A124" s="20"/>
      <c r="B124" s="76" t="s">
        <v>151</v>
      </c>
      <c r="C124" s="77"/>
      <c r="D124" s="66">
        <v>99359004</v>
      </c>
      <c r="E124" s="66">
        <v>57662951</v>
      </c>
      <c r="F124" s="70"/>
      <c r="G124" s="72"/>
      <c r="J124" s="43"/>
      <c r="N124" s="251" t="s">
        <v>234</v>
      </c>
      <c r="O124" s="251">
        <v>0</v>
      </c>
      <c r="P124" s="252"/>
      <c r="Q124" s="248"/>
    </row>
    <row r="125" spans="1:17" s="19" customFormat="1" ht="16.5" customHeight="1">
      <c r="A125" s="20"/>
      <c r="B125" s="38" t="s">
        <v>39</v>
      </c>
      <c r="C125" s="39"/>
      <c r="D125" s="68">
        <v>99359004</v>
      </c>
      <c r="E125" s="68">
        <v>57662951</v>
      </c>
      <c r="F125" s="70"/>
      <c r="G125" s="225"/>
      <c r="J125" s="43"/>
      <c r="N125" s="251" t="s">
        <v>235</v>
      </c>
      <c r="O125" s="251">
        <v>145357406442</v>
      </c>
      <c r="P125" s="252"/>
      <c r="Q125" s="248"/>
    </row>
    <row r="126" spans="1:17" s="19" customFormat="1">
      <c r="A126" s="20"/>
      <c r="E126" s="53"/>
      <c r="J126" s="43"/>
      <c r="N126" s="252"/>
      <c r="O126" s="206">
        <v>145357406442</v>
      </c>
      <c r="P126" s="250"/>
      <c r="Q126" s="248"/>
    </row>
    <row r="127" spans="1:17" s="19" customFormat="1">
      <c r="A127" s="20"/>
      <c r="E127" s="53"/>
      <c r="J127" s="43"/>
      <c r="N127" s="252"/>
      <c r="O127" s="206">
        <v>135891780292.38354</v>
      </c>
      <c r="P127" s="252"/>
    </row>
    <row r="128" spans="1:17" s="56" customFormat="1">
      <c r="A128" s="54"/>
      <c r="B128" s="42" t="s">
        <v>47</v>
      </c>
      <c r="C128" s="42"/>
      <c r="D128" s="55"/>
      <c r="J128" s="57"/>
    </row>
    <row r="129" spans="1:18" s="56" customFormat="1" ht="14.25" customHeight="1">
      <c r="A129" s="54"/>
      <c r="B129" s="58" t="s">
        <v>275</v>
      </c>
      <c r="C129" s="59"/>
      <c r="J129" s="57"/>
    </row>
    <row r="130" spans="1:18" s="56" customFormat="1">
      <c r="A130" s="54"/>
      <c r="B130" s="42"/>
      <c r="C130" s="42"/>
      <c r="J130" s="57"/>
      <c r="L130" s="61"/>
      <c r="M130" s="95"/>
      <c r="O130" s="62"/>
    </row>
    <row r="131" spans="1:18" s="79" customFormat="1" ht="37.5" customHeight="1">
      <c r="A131" s="78"/>
      <c r="B131" s="327" t="s">
        <v>48</v>
      </c>
      <c r="C131" s="327" t="s">
        <v>49</v>
      </c>
      <c r="D131" s="327" t="s">
        <v>50</v>
      </c>
      <c r="E131" s="327" t="s">
        <v>51</v>
      </c>
      <c r="F131" s="329" t="s">
        <v>52</v>
      </c>
      <c r="G131" s="329" t="s">
        <v>53</v>
      </c>
      <c r="H131" s="327" t="s">
        <v>54</v>
      </c>
      <c r="I131" s="327" t="s">
        <v>176</v>
      </c>
      <c r="J131" s="329" t="s">
        <v>113</v>
      </c>
      <c r="K131" s="266" t="s">
        <v>114</v>
      </c>
      <c r="L131" s="266" t="s">
        <v>243</v>
      </c>
      <c r="M131" s="266" t="s">
        <v>242</v>
      </c>
      <c r="N131" s="329" t="s">
        <v>112</v>
      </c>
      <c r="O131" s="266" t="s">
        <v>55</v>
      </c>
      <c r="P131" s="329" t="s">
        <v>56</v>
      </c>
      <c r="Q131" s="329" t="s">
        <v>57</v>
      </c>
      <c r="R131" s="329" t="s">
        <v>58</v>
      </c>
    </row>
    <row r="132" spans="1:18" s="79" customFormat="1" ht="15.75" customHeight="1">
      <c r="A132" s="78"/>
      <c r="B132" s="328"/>
      <c r="C132" s="328"/>
      <c r="D132" s="328"/>
      <c r="E132" s="328"/>
      <c r="F132" s="330"/>
      <c r="G132" s="330"/>
      <c r="H132" s="328"/>
      <c r="I132" s="328"/>
      <c r="J132" s="330"/>
      <c r="K132" s="267"/>
      <c r="L132" s="267"/>
      <c r="M132" s="267"/>
      <c r="N132" s="330"/>
      <c r="O132" s="268"/>
      <c r="P132" s="330"/>
      <c r="Q132" s="330"/>
      <c r="R132" s="330"/>
    </row>
    <row r="133" spans="1:18" s="56" customFormat="1" ht="15" customHeight="1">
      <c r="A133" s="54"/>
      <c r="B133" s="280" t="s">
        <v>209</v>
      </c>
      <c r="C133" s="281" t="s">
        <v>212</v>
      </c>
      <c r="D133" s="281" t="s">
        <v>216</v>
      </c>
      <c r="E133" s="281" t="s">
        <v>236</v>
      </c>
      <c r="F133" s="281" t="s">
        <v>156</v>
      </c>
      <c r="G133" s="281" t="s">
        <v>155</v>
      </c>
      <c r="H133" s="282" t="s">
        <v>65</v>
      </c>
      <c r="I133" s="281">
        <v>3</v>
      </c>
      <c r="J133" s="243">
        <v>1553178906</v>
      </c>
      <c r="K133" s="269">
        <v>1500000000</v>
      </c>
      <c r="L133" s="276">
        <v>1562460254</v>
      </c>
      <c r="M133" s="275">
        <v>0</v>
      </c>
      <c r="N133" s="279">
        <v>1562460254</v>
      </c>
      <c r="O133" s="300" t="s">
        <v>316</v>
      </c>
      <c r="P133" s="36">
        <v>5.574429138698659E-3</v>
      </c>
      <c r="Q133" s="272">
        <v>0.9</v>
      </c>
      <c r="R133" s="36">
        <v>0.3165</v>
      </c>
    </row>
    <row r="134" spans="1:18" s="56" customFormat="1" ht="15" customHeight="1">
      <c r="A134" s="54"/>
      <c r="B134" s="280" t="s">
        <v>209</v>
      </c>
      <c r="C134" s="281" t="s">
        <v>212</v>
      </c>
      <c r="D134" s="281" t="s">
        <v>216</v>
      </c>
      <c r="E134" s="281" t="s">
        <v>236</v>
      </c>
      <c r="F134" s="281" t="s">
        <v>157</v>
      </c>
      <c r="G134" s="281" t="s">
        <v>155</v>
      </c>
      <c r="H134" s="282" t="s">
        <v>65</v>
      </c>
      <c r="I134" s="281">
        <v>1</v>
      </c>
      <c r="J134" s="243">
        <v>518028595</v>
      </c>
      <c r="K134" s="269">
        <v>500000000</v>
      </c>
      <c r="L134" s="276">
        <v>520837418</v>
      </c>
      <c r="M134" s="275">
        <v>0</v>
      </c>
      <c r="N134" s="279">
        <v>520837418</v>
      </c>
      <c r="O134" s="300" t="s">
        <v>316</v>
      </c>
      <c r="P134" s="36">
        <v>1.8582048868065308E-3</v>
      </c>
      <c r="Q134" s="272">
        <v>0.9</v>
      </c>
      <c r="R134" s="36">
        <v>0.3165</v>
      </c>
    </row>
    <row r="135" spans="1:18" s="56" customFormat="1" ht="15" customHeight="1">
      <c r="A135" s="54"/>
      <c r="B135" s="280" t="s">
        <v>209</v>
      </c>
      <c r="C135" s="281" t="s">
        <v>212</v>
      </c>
      <c r="D135" s="281" t="s">
        <v>216</v>
      </c>
      <c r="E135" s="281" t="s">
        <v>236</v>
      </c>
      <c r="F135" s="281" t="s">
        <v>158</v>
      </c>
      <c r="G135" s="281" t="s">
        <v>155</v>
      </c>
      <c r="H135" s="282" t="s">
        <v>65</v>
      </c>
      <c r="I135" s="281">
        <v>3</v>
      </c>
      <c r="J135" s="243">
        <v>1555597194</v>
      </c>
      <c r="K135" s="269">
        <v>1500000000</v>
      </c>
      <c r="L135" s="276">
        <v>1562485781</v>
      </c>
      <c r="M135" s="275">
        <v>0</v>
      </c>
      <c r="N135" s="279">
        <v>1562485781</v>
      </c>
      <c r="O135" s="300" t="s">
        <v>316</v>
      </c>
      <c r="P135" s="36">
        <v>5.5745202120250107E-3</v>
      </c>
      <c r="Q135" s="272">
        <v>0.9</v>
      </c>
      <c r="R135" s="36">
        <v>0.3165</v>
      </c>
    </row>
    <row r="136" spans="1:18" s="56" customFormat="1" ht="15" customHeight="1">
      <c r="A136" s="54"/>
      <c r="B136" s="280" t="s">
        <v>209</v>
      </c>
      <c r="C136" s="281" t="s">
        <v>212</v>
      </c>
      <c r="D136" s="281" t="s">
        <v>216</v>
      </c>
      <c r="E136" s="281" t="s">
        <v>236</v>
      </c>
      <c r="F136" s="281" t="s">
        <v>159</v>
      </c>
      <c r="G136" s="281" t="s">
        <v>155</v>
      </c>
      <c r="H136" s="282" t="s">
        <v>65</v>
      </c>
      <c r="I136" s="281">
        <v>1</v>
      </c>
      <c r="J136" s="243">
        <v>518734195</v>
      </c>
      <c r="K136" s="269">
        <v>500000000</v>
      </c>
      <c r="L136" s="276">
        <v>520825064</v>
      </c>
      <c r="M136" s="275">
        <v>0</v>
      </c>
      <c r="N136" s="279">
        <v>520825064</v>
      </c>
      <c r="O136" s="300" t="s">
        <v>316</v>
      </c>
      <c r="P136" s="36">
        <v>1.8581608111269076E-3</v>
      </c>
      <c r="Q136" s="272">
        <v>0.9</v>
      </c>
      <c r="R136" s="36">
        <v>0.3165</v>
      </c>
    </row>
    <row r="137" spans="1:18" s="56" customFormat="1" ht="15" customHeight="1">
      <c r="A137" s="54"/>
      <c r="B137" s="280" t="s">
        <v>209</v>
      </c>
      <c r="C137" s="281" t="s">
        <v>212</v>
      </c>
      <c r="D137" s="281" t="s">
        <v>216</v>
      </c>
      <c r="E137" s="281" t="s">
        <v>236</v>
      </c>
      <c r="F137" s="281" t="s">
        <v>160</v>
      </c>
      <c r="G137" s="281" t="s">
        <v>155</v>
      </c>
      <c r="H137" s="282" t="s">
        <v>65</v>
      </c>
      <c r="I137" s="281">
        <v>1</v>
      </c>
      <c r="J137" s="243">
        <v>519339344</v>
      </c>
      <c r="K137" s="269">
        <v>500000000</v>
      </c>
      <c r="L137" s="276">
        <v>520837158</v>
      </c>
      <c r="M137" s="275">
        <v>0</v>
      </c>
      <c r="N137" s="279">
        <v>520837158</v>
      </c>
      <c r="O137" s="300" t="s">
        <v>316</v>
      </c>
      <c r="P137" s="36">
        <v>1.8582039591979263E-3</v>
      </c>
      <c r="Q137" s="272">
        <v>0.9</v>
      </c>
      <c r="R137" s="36">
        <v>0.3165</v>
      </c>
    </row>
    <row r="138" spans="1:18" s="56" customFormat="1" ht="15" customHeight="1">
      <c r="A138" s="54"/>
      <c r="B138" s="280" t="s">
        <v>209</v>
      </c>
      <c r="C138" s="281" t="s">
        <v>212</v>
      </c>
      <c r="D138" s="281" t="s">
        <v>216</v>
      </c>
      <c r="E138" s="281" t="s">
        <v>236</v>
      </c>
      <c r="F138" s="281" t="s">
        <v>161</v>
      </c>
      <c r="G138" s="281" t="s">
        <v>155</v>
      </c>
      <c r="H138" s="282" t="s">
        <v>65</v>
      </c>
      <c r="I138" s="281">
        <v>7</v>
      </c>
      <c r="J138" s="243">
        <v>3636082919</v>
      </c>
      <c r="K138" s="269">
        <v>3500000000</v>
      </c>
      <c r="L138" s="276">
        <v>3645847777</v>
      </c>
      <c r="M138" s="275">
        <v>0</v>
      </c>
      <c r="N138" s="279">
        <v>3645847777</v>
      </c>
      <c r="O138" s="300" t="s">
        <v>316</v>
      </c>
      <c r="P138" s="36">
        <v>1.3007383727898995E-2</v>
      </c>
      <c r="Q138" s="272">
        <v>0.9</v>
      </c>
      <c r="R138" s="36">
        <v>0.3165</v>
      </c>
    </row>
    <row r="139" spans="1:18" s="56" customFormat="1" ht="15" customHeight="1">
      <c r="A139" s="54"/>
      <c r="B139" s="280" t="s">
        <v>209</v>
      </c>
      <c r="C139" s="281" t="s">
        <v>212</v>
      </c>
      <c r="D139" s="281" t="s">
        <v>216</v>
      </c>
      <c r="E139" s="281" t="s">
        <v>236</v>
      </c>
      <c r="F139" s="281" t="s">
        <v>162</v>
      </c>
      <c r="G139" s="281" t="s">
        <v>155</v>
      </c>
      <c r="H139" s="282" t="s">
        <v>65</v>
      </c>
      <c r="I139" s="281">
        <v>17</v>
      </c>
      <c r="J139" s="243">
        <v>8832206010</v>
      </c>
      <c r="K139" s="269">
        <v>8500000000</v>
      </c>
      <c r="L139" s="276">
        <v>8854171800</v>
      </c>
      <c r="M139" s="275">
        <v>0</v>
      </c>
      <c r="N139" s="279">
        <v>8854171800</v>
      </c>
      <c r="O139" s="300" t="s">
        <v>316</v>
      </c>
      <c r="P139" s="36">
        <v>3.1589253649561284E-2</v>
      </c>
      <c r="Q139" s="272">
        <v>0.9</v>
      </c>
      <c r="R139" s="36">
        <v>0.3165</v>
      </c>
    </row>
    <row r="140" spans="1:18" s="56" customFormat="1" ht="15" customHeight="1">
      <c r="A140" s="54"/>
      <c r="B140" s="280" t="s">
        <v>209</v>
      </c>
      <c r="C140" s="281" t="s">
        <v>212</v>
      </c>
      <c r="D140" s="281" t="s">
        <v>216</v>
      </c>
      <c r="E140" s="281" t="s">
        <v>236</v>
      </c>
      <c r="F140" s="281" t="s">
        <v>174</v>
      </c>
      <c r="G140" s="281" t="s">
        <v>155</v>
      </c>
      <c r="H140" s="282" t="s">
        <v>65</v>
      </c>
      <c r="I140" s="281">
        <v>16</v>
      </c>
      <c r="J140" s="243">
        <v>8055566736</v>
      </c>
      <c r="K140" s="269">
        <v>8000000000</v>
      </c>
      <c r="L140" s="276">
        <v>8333221653</v>
      </c>
      <c r="M140" s="275">
        <v>0</v>
      </c>
      <c r="N140" s="279">
        <v>8333221653</v>
      </c>
      <c r="O140" s="300" t="s">
        <v>316</v>
      </c>
      <c r="P140" s="36">
        <v>2.9730646576637852E-2</v>
      </c>
      <c r="Q140" s="272">
        <v>0.9</v>
      </c>
      <c r="R140" s="36">
        <v>0.3165</v>
      </c>
    </row>
    <row r="141" spans="1:18" s="56" customFormat="1" ht="15" customHeight="1">
      <c r="A141" s="54"/>
      <c r="B141" s="280" t="s">
        <v>209</v>
      </c>
      <c r="C141" s="281" t="s">
        <v>212</v>
      </c>
      <c r="D141" s="281" t="s">
        <v>216</v>
      </c>
      <c r="E141" s="281" t="s">
        <v>236</v>
      </c>
      <c r="F141" s="281" t="s">
        <v>175</v>
      </c>
      <c r="G141" s="281" t="s">
        <v>155</v>
      </c>
      <c r="H141" s="282" t="s">
        <v>65</v>
      </c>
      <c r="I141" s="281">
        <v>1</v>
      </c>
      <c r="J141" s="243">
        <v>509667062</v>
      </c>
      <c r="K141" s="269">
        <v>500000000</v>
      </c>
      <c r="L141" s="276">
        <v>520825778</v>
      </c>
      <c r="M141" s="275">
        <v>0</v>
      </c>
      <c r="N141" s="279">
        <v>520825778</v>
      </c>
      <c r="O141" s="300" t="s">
        <v>316</v>
      </c>
      <c r="P141" s="36">
        <v>1.8581633584828451E-3</v>
      </c>
      <c r="Q141" s="272">
        <v>0.9</v>
      </c>
      <c r="R141" s="36">
        <v>0.3165</v>
      </c>
    </row>
    <row r="142" spans="1:18" s="56" customFormat="1" ht="15" customHeight="1">
      <c r="A142" s="54"/>
      <c r="B142" s="280" t="s">
        <v>209</v>
      </c>
      <c r="C142" s="281" t="s">
        <v>212</v>
      </c>
      <c r="D142" s="281" t="s">
        <v>216</v>
      </c>
      <c r="E142" s="281" t="s">
        <v>236</v>
      </c>
      <c r="F142" s="281" t="s">
        <v>218</v>
      </c>
      <c r="G142" s="281" t="s">
        <v>155</v>
      </c>
      <c r="H142" s="282" t="s">
        <v>65</v>
      </c>
      <c r="I142" s="281">
        <v>5</v>
      </c>
      <c r="J142" s="243">
        <v>5156411530</v>
      </c>
      <c r="K142" s="269">
        <v>5000000000</v>
      </c>
      <c r="L142" s="276">
        <v>5206914455</v>
      </c>
      <c r="M142" s="275">
        <v>0</v>
      </c>
      <c r="N142" s="279">
        <v>5206914455</v>
      </c>
      <c r="O142" s="300" t="s">
        <v>316</v>
      </c>
      <c r="P142" s="36">
        <v>1.8576840970102045E-2</v>
      </c>
      <c r="Q142" s="272">
        <v>0.9</v>
      </c>
      <c r="R142" s="36">
        <v>0.3165</v>
      </c>
    </row>
    <row r="143" spans="1:18" s="56" customFormat="1" ht="15" customHeight="1">
      <c r="A143" s="54"/>
      <c r="B143" s="280" t="s">
        <v>209</v>
      </c>
      <c r="C143" s="281" t="s">
        <v>212</v>
      </c>
      <c r="D143" s="281" t="s">
        <v>216</v>
      </c>
      <c r="E143" s="281" t="s">
        <v>236</v>
      </c>
      <c r="F143" s="281" t="s">
        <v>219</v>
      </c>
      <c r="G143" s="281" t="s">
        <v>220</v>
      </c>
      <c r="H143" s="282" t="s">
        <v>65</v>
      </c>
      <c r="I143" s="281">
        <v>5</v>
      </c>
      <c r="J143" s="243">
        <v>5310033665</v>
      </c>
      <c r="K143" s="269">
        <v>5000000000</v>
      </c>
      <c r="L143" s="276">
        <v>5312948927</v>
      </c>
      <c r="M143" s="275">
        <v>0</v>
      </c>
      <c r="N143" s="279">
        <v>5312948927</v>
      </c>
      <c r="O143" s="300" t="s">
        <v>317</v>
      </c>
      <c r="P143" s="36">
        <v>1.8955142849404333E-2</v>
      </c>
      <c r="Q143" s="272">
        <v>0.9</v>
      </c>
      <c r="R143" s="36">
        <v>0.3165</v>
      </c>
    </row>
    <row r="144" spans="1:18" s="56" customFormat="1" ht="15" customHeight="1">
      <c r="A144" s="54"/>
      <c r="B144" s="280" t="s">
        <v>209</v>
      </c>
      <c r="C144" s="281" t="s">
        <v>212</v>
      </c>
      <c r="D144" s="281" t="s">
        <v>216</v>
      </c>
      <c r="E144" s="281" t="s">
        <v>236</v>
      </c>
      <c r="F144" s="281" t="s">
        <v>221</v>
      </c>
      <c r="G144" s="281" t="s">
        <v>220</v>
      </c>
      <c r="H144" s="282" t="s">
        <v>65</v>
      </c>
      <c r="I144" s="281">
        <v>10</v>
      </c>
      <c r="J144" s="243">
        <v>5311060552</v>
      </c>
      <c r="K144" s="269">
        <v>5000000000</v>
      </c>
      <c r="L144" s="276">
        <v>5312936525</v>
      </c>
      <c r="M144" s="275">
        <v>0</v>
      </c>
      <c r="N144" s="279">
        <v>5312936525</v>
      </c>
      <c r="O144" s="300" t="s">
        <v>317</v>
      </c>
      <c r="P144" s="36">
        <v>1.895509860247389E-2</v>
      </c>
      <c r="Q144" s="272">
        <v>0.9</v>
      </c>
      <c r="R144" s="36">
        <v>0.3165</v>
      </c>
    </row>
    <row r="145" spans="1:18" s="56" customFormat="1" ht="15" customHeight="1">
      <c r="A145" s="54"/>
      <c r="B145" s="280" t="s">
        <v>209</v>
      </c>
      <c r="C145" s="281" t="s">
        <v>213</v>
      </c>
      <c r="D145" s="281" t="s">
        <v>216</v>
      </c>
      <c r="E145" s="281" t="s">
        <v>236</v>
      </c>
      <c r="F145" s="281" t="s">
        <v>222</v>
      </c>
      <c r="G145" s="281" t="s">
        <v>223</v>
      </c>
      <c r="H145" s="282" t="s">
        <v>65</v>
      </c>
      <c r="I145" s="281">
        <v>20</v>
      </c>
      <c r="J145" s="243">
        <v>10009541968</v>
      </c>
      <c r="K145" s="269">
        <v>10000000000</v>
      </c>
      <c r="L145" s="276">
        <v>10121395540</v>
      </c>
      <c r="M145" s="275">
        <v>0</v>
      </c>
      <c r="N145" s="279">
        <v>10121395540</v>
      </c>
      <c r="O145" s="300" t="s">
        <v>318</v>
      </c>
      <c r="P145" s="36">
        <v>3.6110359977496523E-2</v>
      </c>
      <c r="Q145" s="272">
        <v>0.9</v>
      </c>
      <c r="R145" s="36">
        <v>3.61E-2</v>
      </c>
    </row>
    <row r="146" spans="1:18" s="56" customFormat="1" ht="15" customHeight="1">
      <c r="A146" s="54"/>
      <c r="B146" s="280" t="s">
        <v>209</v>
      </c>
      <c r="C146" s="281" t="s">
        <v>212</v>
      </c>
      <c r="D146" s="281" t="s">
        <v>216</v>
      </c>
      <c r="E146" s="281" t="s">
        <v>236</v>
      </c>
      <c r="F146" s="281" t="s">
        <v>224</v>
      </c>
      <c r="G146" s="281" t="s">
        <v>225</v>
      </c>
      <c r="H146" s="282" t="s">
        <v>65</v>
      </c>
      <c r="I146" s="281">
        <v>15</v>
      </c>
      <c r="J146" s="243">
        <v>15055117350</v>
      </c>
      <c r="K146" s="269">
        <v>15000000000</v>
      </c>
      <c r="L146" s="276">
        <v>15170461048</v>
      </c>
      <c r="M146" s="275">
        <v>0</v>
      </c>
      <c r="N146" s="279">
        <v>15170461048</v>
      </c>
      <c r="O146" s="300" t="s">
        <v>319</v>
      </c>
      <c r="P146" s="36">
        <v>5.4124039249618054E-2</v>
      </c>
      <c r="Q146" s="272">
        <v>0.9</v>
      </c>
      <c r="R146" s="36">
        <v>0.3165</v>
      </c>
    </row>
    <row r="147" spans="1:18" s="56" customFormat="1" ht="15" customHeight="1">
      <c r="A147" s="54"/>
      <c r="B147" s="280" t="s">
        <v>209</v>
      </c>
      <c r="C147" s="281" t="s">
        <v>212</v>
      </c>
      <c r="D147" s="281" t="s">
        <v>216</v>
      </c>
      <c r="E147" s="281" t="s">
        <v>236</v>
      </c>
      <c r="F147" s="281" t="s">
        <v>230</v>
      </c>
      <c r="G147" s="281" t="s">
        <v>231</v>
      </c>
      <c r="H147" s="282" t="s">
        <v>65</v>
      </c>
      <c r="I147" s="281">
        <v>1</v>
      </c>
      <c r="J147" s="243">
        <v>5492122040</v>
      </c>
      <c r="K147" s="269">
        <v>5000000000</v>
      </c>
      <c r="L147" s="276">
        <v>5420248722</v>
      </c>
      <c r="M147" s="275">
        <v>0</v>
      </c>
      <c r="N147" s="279">
        <v>5420248722</v>
      </c>
      <c r="O147" s="300" t="s">
        <v>320</v>
      </c>
      <c r="P147" s="36">
        <v>1.9337959053716172E-2</v>
      </c>
      <c r="Q147" s="272">
        <v>0.9</v>
      </c>
      <c r="R147" s="36">
        <v>0.3165</v>
      </c>
    </row>
    <row r="148" spans="1:18" s="56" customFormat="1" ht="15" customHeight="1">
      <c r="A148" s="54"/>
      <c r="B148" s="280" t="s">
        <v>209</v>
      </c>
      <c r="C148" s="281" t="s">
        <v>212</v>
      </c>
      <c r="D148" s="281" t="s">
        <v>216</v>
      </c>
      <c r="E148" s="281" t="s">
        <v>236</v>
      </c>
      <c r="F148" s="281" t="s">
        <v>230</v>
      </c>
      <c r="G148" s="281" t="s">
        <v>231</v>
      </c>
      <c r="H148" s="282" t="s">
        <v>65</v>
      </c>
      <c r="I148" s="281">
        <v>1</v>
      </c>
      <c r="J148" s="243">
        <v>1097653295</v>
      </c>
      <c r="K148" s="269">
        <v>1000000000</v>
      </c>
      <c r="L148" s="276">
        <v>1084049786</v>
      </c>
      <c r="M148" s="275">
        <v>0</v>
      </c>
      <c r="N148" s="279">
        <v>1084049786</v>
      </c>
      <c r="O148" s="300" t="s">
        <v>320</v>
      </c>
      <c r="P148" s="36">
        <v>3.8675919591606108E-3</v>
      </c>
      <c r="Q148" s="272">
        <v>0.9</v>
      </c>
      <c r="R148" s="36">
        <v>0.3165</v>
      </c>
    </row>
    <row r="149" spans="1:18" s="56" customFormat="1" ht="15" customHeight="1">
      <c r="A149" s="54"/>
      <c r="B149" s="280" t="s">
        <v>209</v>
      </c>
      <c r="C149" s="281" t="s">
        <v>212</v>
      </c>
      <c r="D149" s="281" t="s">
        <v>216</v>
      </c>
      <c r="E149" s="281" t="s">
        <v>236</v>
      </c>
      <c r="F149" s="281" t="s">
        <v>230</v>
      </c>
      <c r="G149" s="281" t="s">
        <v>232</v>
      </c>
      <c r="H149" s="282" t="s">
        <v>65</v>
      </c>
      <c r="I149" s="281">
        <v>2</v>
      </c>
      <c r="J149" s="243">
        <v>4387206312</v>
      </c>
      <c r="K149" s="269">
        <v>4000000000</v>
      </c>
      <c r="L149" s="276">
        <v>4329969786</v>
      </c>
      <c r="M149" s="275">
        <v>0</v>
      </c>
      <c r="N149" s="279">
        <v>4329969786</v>
      </c>
      <c r="O149" s="300" t="s">
        <v>320</v>
      </c>
      <c r="P149" s="36">
        <v>1.5448143197864153E-2</v>
      </c>
      <c r="Q149" s="272">
        <v>0.9</v>
      </c>
      <c r="R149" s="36">
        <v>0.3165</v>
      </c>
    </row>
    <row r="150" spans="1:18" s="56" customFormat="1" ht="15" customHeight="1">
      <c r="A150" s="54"/>
      <c r="B150" s="280" t="s">
        <v>209</v>
      </c>
      <c r="C150" s="281" t="s">
        <v>239</v>
      </c>
      <c r="D150" s="281" t="s">
        <v>216</v>
      </c>
      <c r="E150" s="281" t="s">
        <v>236</v>
      </c>
      <c r="F150" s="281" t="s">
        <v>229</v>
      </c>
      <c r="G150" s="281" t="s">
        <v>237</v>
      </c>
      <c r="H150" s="282" t="s">
        <v>65</v>
      </c>
      <c r="I150" s="281">
        <v>10</v>
      </c>
      <c r="J150" s="243">
        <v>5012543770</v>
      </c>
      <c r="K150" s="269">
        <v>5000000000</v>
      </c>
      <c r="L150" s="276">
        <v>5066170466</v>
      </c>
      <c r="M150" s="275">
        <v>0</v>
      </c>
      <c r="N150" s="279">
        <v>5066170466</v>
      </c>
      <c r="O150" s="300" t="s">
        <v>316</v>
      </c>
      <c r="P150" s="36">
        <v>1.8074705065287994E-2</v>
      </c>
      <c r="Q150" s="272">
        <v>0.9</v>
      </c>
      <c r="R150" s="36">
        <v>2.3400000000000001E-2</v>
      </c>
    </row>
    <row r="151" spans="1:18" s="56" customFormat="1" ht="15" customHeight="1">
      <c r="A151" s="54"/>
      <c r="B151" s="280" t="s">
        <v>209</v>
      </c>
      <c r="C151" s="281" t="s">
        <v>245</v>
      </c>
      <c r="D151" s="281" t="s">
        <v>216</v>
      </c>
      <c r="E151" s="281" t="s">
        <v>236</v>
      </c>
      <c r="F151" s="281" t="s">
        <v>247</v>
      </c>
      <c r="G151" s="281" t="s">
        <v>248</v>
      </c>
      <c r="H151" s="282" t="s">
        <v>65</v>
      </c>
      <c r="I151" s="281">
        <v>5</v>
      </c>
      <c r="J151" s="243">
        <v>2536087845</v>
      </c>
      <c r="K151" s="269">
        <v>2500000000</v>
      </c>
      <c r="L151" s="276">
        <v>2570338890</v>
      </c>
      <c r="M151" s="275">
        <v>0</v>
      </c>
      <c r="N151" s="279">
        <v>2570338890</v>
      </c>
      <c r="O151" s="300" t="s">
        <v>321</v>
      </c>
      <c r="P151" s="36">
        <v>9.1702633510614522E-3</v>
      </c>
      <c r="Q151" s="272">
        <v>0.9</v>
      </c>
      <c r="R151" s="36">
        <v>4.58E-2</v>
      </c>
    </row>
    <row r="152" spans="1:18" s="56" customFormat="1" ht="15" customHeight="1">
      <c r="A152" s="54"/>
      <c r="B152" s="280" t="s">
        <v>209</v>
      </c>
      <c r="C152" s="281" t="s">
        <v>245</v>
      </c>
      <c r="D152" s="281" t="s">
        <v>216</v>
      </c>
      <c r="E152" s="281" t="s">
        <v>236</v>
      </c>
      <c r="F152" s="281" t="s">
        <v>247</v>
      </c>
      <c r="G152" s="281" t="s">
        <v>248</v>
      </c>
      <c r="H152" s="282" t="s">
        <v>65</v>
      </c>
      <c r="I152" s="281">
        <v>10</v>
      </c>
      <c r="J152" s="243">
        <v>5070804370</v>
      </c>
      <c r="K152" s="269">
        <v>5000000000</v>
      </c>
      <c r="L152" s="276">
        <v>5139285373</v>
      </c>
      <c r="M152" s="275">
        <v>0</v>
      </c>
      <c r="N152" s="279">
        <v>5139285373</v>
      </c>
      <c r="O152" s="300" t="s">
        <v>321</v>
      </c>
      <c r="P152" s="36">
        <v>1.8335558976298291E-2</v>
      </c>
      <c r="Q152" s="272">
        <v>0.9</v>
      </c>
      <c r="R152" s="36">
        <v>4.58E-2</v>
      </c>
    </row>
    <row r="153" spans="1:18" s="56" customFormat="1" ht="15" customHeight="1">
      <c r="A153" s="54"/>
      <c r="B153" s="280" t="s">
        <v>209</v>
      </c>
      <c r="C153" s="281" t="s">
        <v>212</v>
      </c>
      <c r="D153" s="281" t="s">
        <v>216</v>
      </c>
      <c r="E153" s="281" t="s">
        <v>236</v>
      </c>
      <c r="F153" s="281" t="s">
        <v>277</v>
      </c>
      <c r="G153" s="281" t="s">
        <v>155</v>
      </c>
      <c r="H153" s="282" t="s">
        <v>65</v>
      </c>
      <c r="I153" s="281">
        <v>5</v>
      </c>
      <c r="J153" s="243">
        <v>5131840505</v>
      </c>
      <c r="K153" s="269">
        <v>5000000000</v>
      </c>
      <c r="L153" s="276">
        <v>5208194013</v>
      </c>
      <c r="M153" s="275">
        <v>0</v>
      </c>
      <c r="N153" s="279">
        <v>5208194013</v>
      </c>
      <c r="O153" s="300" t="s">
        <v>316</v>
      </c>
      <c r="P153" s="36">
        <v>1.8581406081682704E-2</v>
      </c>
      <c r="Q153" s="272">
        <v>0.9</v>
      </c>
      <c r="R153" s="36">
        <v>0.3165</v>
      </c>
    </row>
    <row r="154" spans="1:18" s="56" customFormat="1" ht="15" customHeight="1">
      <c r="A154" s="54"/>
      <c r="B154" s="280" t="s">
        <v>209</v>
      </c>
      <c r="C154" s="281" t="s">
        <v>245</v>
      </c>
      <c r="D154" s="281" t="s">
        <v>216</v>
      </c>
      <c r="E154" s="281" t="s">
        <v>236</v>
      </c>
      <c r="F154" s="281" t="s">
        <v>249</v>
      </c>
      <c r="G154" s="281" t="s">
        <v>278</v>
      </c>
      <c r="H154" s="282" t="s">
        <v>65</v>
      </c>
      <c r="I154" s="281">
        <v>2</v>
      </c>
      <c r="J154" s="243">
        <v>1006754940</v>
      </c>
      <c r="K154" s="269">
        <v>1000000000</v>
      </c>
      <c r="L154" s="276">
        <v>1026194063</v>
      </c>
      <c r="M154" s="275">
        <v>0</v>
      </c>
      <c r="N154" s="279">
        <v>1026194063</v>
      </c>
      <c r="O154" s="300" t="s">
        <v>322</v>
      </c>
      <c r="P154" s="36">
        <v>3.6611786265295728E-3</v>
      </c>
      <c r="Q154" s="272">
        <v>0.9</v>
      </c>
      <c r="R154" s="36">
        <v>4.58E-2</v>
      </c>
    </row>
    <row r="155" spans="1:18" s="56" customFormat="1" ht="15" customHeight="1">
      <c r="A155" s="54"/>
      <c r="B155" s="280" t="s">
        <v>209</v>
      </c>
      <c r="C155" s="281" t="s">
        <v>212</v>
      </c>
      <c r="D155" s="281" t="s">
        <v>216</v>
      </c>
      <c r="E155" s="281" t="s">
        <v>236</v>
      </c>
      <c r="F155" s="281" t="s">
        <v>279</v>
      </c>
      <c r="G155" s="281" t="s">
        <v>155</v>
      </c>
      <c r="H155" s="282" t="s">
        <v>65</v>
      </c>
      <c r="I155" s="281">
        <v>5</v>
      </c>
      <c r="J155" s="243">
        <v>5138340990</v>
      </c>
      <c r="K155" s="269">
        <v>5000000000</v>
      </c>
      <c r="L155" s="276">
        <v>5208194009</v>
      </c>
      <c r="M155" s="275">
        <v>0</v>
      </c>
      <c r="N155" s="279">
        <v>5208194009</v>
      </c>
      <c r="O155" s="300" t="s">
        <v>322</v>
      </c>
      <c r="P155" s="36">
        <v>1.8581406067411804E-2</v>
      </c>
      <c r="Q155" s="272">
        <v>0.9</v>
      </c>
      <c r="R155" s="36">
        <v>0.3165</v>
      </c>
    </row>
    <row r="156" spans="1:18" s="56" customFormat="1" ht="15" customHeight="1">
      <c r="A156" s="54"/>
      <c r="B156" s="280" t="s">
        <v>209</v>
      </c>
      <c r="C156" s="281" t="s">
        <v>245</v>
      </c>
      <c r="D156" s="281" t="s">
        <v>216</v>
      </c>
      <c r="E156" s="281" t="s">
        <v>236</v>
      </c>
      <c r="F156" s="281" t="s">
        <v>280</v>
      </c>
      <c r="G156" s="281" t="s">
        <v>278</v>
      </c>
      <c r="H156" s="282" t="s">
        <v>65</v>
      </c>
      <c r="I156" s="281">
        <v>8</v>
      </c>
      <c r="J156" s="243">
        <v>4072578648</v>
      </c>
      <c r="K156" s="269">
        <v>4000000000</v>
      </c>
      <c r="L156" s="276">
        <v>4104776224</v>
      </c>
      <c r="M156" s="275">
        <v>0</v>
      </c>
      <c r="N156" s="279">
        <v>4104776224</v>
      </c>
      <c r="O156" s="300" t="s">
        <v>322</v>
      </c>
      <c r="P156" s="36">
        <v>1.4644714406221979E-2</v>
      </c>
      <c r="Q156" s="272">
        <v>0.9</v>
      </c>
      <c r="R156" s="36">
        <v>4.58E-2</v>
      </c>
    </row>
    <row r="157" spans="1:18" s="56" customFormat="1" ht="15" customHeight="1">
      <c r="A157" s="54"/>
      <c r="B157" s="280" t="s">
        <v>209</v>
      </c>
      <c r="C157" s="281" t="s">
        <v>212</v>
      </c>
      <c r="D157" s="281" t="s">
        <v>216</v>
      </c>
      <c r="E157" s="281" t="s">
        <v>236</v>
      </c>
      <c r="F157" s="281" t="s">
        <v>281</v>
      </c>
      <c r="G157" s="281" t="s">
        <v>155</v>
      </c>
      <c r="H157" s="282" t="s">
        <v>65</v>
      </c>
      <c r="I157" s="281">
        <v>10</v>
      </c>
      <c r="J157" s="243">
        <v>10361216020</v>
      </c>
      <c r="K157" s="269">
        <v>10000000000</v>
      </c>
      <c r="L157" s="276">
        <v>10416057759</v>
      </c>
      <c r="M157" s="275">
        <v>0</v>
      </c>
      <c r="N157" s="279">
        <v>10416057759</v>
      </c>
      <c r="O157" s="300" t="s">
        <v>322</v>
      </c>
      <c r="P157" s="36">
        <v>3.7161633861399881E-2</v>
      </c>
      <c r="Q157" s="272">
        <v>0.9</v>
      </c>
      <c r="R157" s="36">
        <v>0.3165</v>
      </c>
    </row>
    <row r="158" spans="1:18" s="56" customFormat="1" ht="15" customHeight="1">
      <c r="A158" s="54"/>
      <c r="B158" s="280" t="s">
        <v>209</v>
      </c>
      <c r="C158" s="281" t="s">
        <v>238</v>
      </c>
      <c r="D158" s="281" t="s">
        <v>216</v>
      </c>
      <c r="E158" s="281" t="s">
        <v>236</v>
      </c>
      <c r="F158" s="281" t="s">
        <v>282</v>
      </c>
      <c r="G158" s="281" t="s">
        <v>283</v>
      </c>
      <c r="H158" s="282" t="s">
        <v>65</v>
      </c>
      <c r="I158" s="281">
        <v>20</v>
      </c>
      <c r="J158" s="243">
        <v>10021116220</v>
      </c>
      <c r="K158" s="269">
        <v>10000000000</v>
      </c>
      <c r="L158" s="276">
        <v>10050798789</v>
      </c>
      <c r="M158" s="275">
        <v>0</v>
      </c>
      <c r="N158" s="279">
        <v>10050798789</v>
      </c>
      <c r="O158" s="300" t="s">
        <v>323</v>
      </c>
      <c r="P158" s="36">
        <v>3.5858490155615055E-2</v>
      </c>
      <c r="Q158" s="272">
        <v>0.9</v>
      </c>
      <c r="R158" s="36">
        <v>6.13E-2</v>
      </c>
    </row>
    <row r="159" spans="1:18" s="56" customFormat="1" ht="15" customHeight="1">
      <c r="A159" s="54"/>
      <c r="B159" s="280" t="s">
        <v>209</v>
      </c>
      <c r="C159" s="281" t="s">
        <v>239</v>
      </c>
      <c r="D159" s="281" t="s">
        <v>216</v>
      </c>
      <c r="E159" s="281" t="s">
        <v>236</v>
      </c>
      <c r="F159" s="281" t="s">
        <v>284</v>
      </c>
      <c r="G159" s="281" t="s">
        <v>285</v>
      </c>
      <c r="H159" s="282" t="s">
        <v>65</v>
      </c>
      <c r="I159" s="281">
        <v>3</v>
      </c>
      <c r="J159" s="243">
        <v>1553351136</v>
      </c>
      <c r="K159" s="269">
        <v>1500000000</v>
      </c>
      <c r="L159" s="276">
        <v>1500308220.1780822</v>
      </c>
      <c r="M159" s="299">
        <v>-85313.178082191414</v>
      </c>
      <c r="N159" s="279">
        <v>1500222907</v>
      </c>
      <c r="O159" s="300" t="s">
        <v>324</v>
      </c>
      <c r="P159" s="36">
        <v>5.3523833748183192E-3</v>
      </c>
      <c r="Q159" s="272">
        <v>0.9</v>
      </c>
      <c r="R159" s="36">
        <v>2.3400000000000001E-2</v>
      </c>
    </row>
    <row r="160" spans="1:18" s="56" customFormat="1" ht="15" customHeight="1">
      <c r="A160" s="54"/>
      <c r="B160" s="280" t="s">
        <v>209</v>
      </c>
      <c r="C160" s="281" t="s">
        <v>238</v>
      </c>
      <c r="D160" s="281" t="s">
        <v>216</v>
      </c>
      <c r="E160" s="281" t="s">
        <v>236</v>
      </c>
      <c r="F160" s="281" t="s">
        <v>284</v>
      </c>
      <c r="G160" s="281" t="s">
        <v>286</v>
      </c>
      <c r="H160" s="282" t="s">
        <v>65</v>
      </c>
      <c r="I160" s="243">
        <v>7</v>
      </c>
      <c r="J160" s="243">
        <v>7125647221</v>
      </c>
      <c r="K160" s="269">
        <v>7000000000</v>
      </c>
      <c r="L160" s="276">
        <v>7138082195.7808228</v>
      </c>
      <c r="M160" s="299">
        <v>-47948.780822371082</v>
      </c>
      <c r="N160" s="279">
        <v>7138034247</v>
      </c>
      <c r="O160" s="300" t="s">
        <v>319</v>
      </c>
      <c r="P160" s="36">
        <v>2.5466546107422289E-2</v>
      </c>
      <c r="Q160" s="272">
        <v>0.9</v>
      </c>
      <c r="R160" s="36">
        <v>6.13E-2</v>
      </c>
    </row>
    <row r="161" spans="1:18" s="56" customFormat="1" ht="15" customHeight="1">
      <c r="A161" s="54"/>
      <c r="B161" s="280" t="s">
        <v>209</v>
      </c>
      <c r="C161" s="281" t="s">
        <v>246</v>
      </c>
      <c r="D161" s="281" t="s">
        <v>216</v>
      </c>
      <c r="E161" s="281" t="s">
        <v>236</v>
      </c>
      <c r="F161" s="281" t="s">
        <v>284</v>
      </c>
      <c r="G161" s="281" t="s">
        <v>287</v>
      </c>
      <c r="H161" s="282" t="s">
        <v>65</v>
      </c>
      <c r="I161" s="243">
        <v>10</v>
      </c>
      <c r="J161" s="243">
        <v>5082816440</v>
      </c>
      <c r="K161" s="269">
        <v>5000000000</v>
      </c>
      <c r="L161" s="276">
        <v>5091645201</v>
      </c>
      <c r="M161" s="275">
        <v>0</v>
      </c>
      <c r="N161" s="279">
        <v>5091645201</v>
      </c>
      <c r="O161" s="300" t="s">
        <v>316</v>
      </c>
      <c r="P161" s="36">
        <v>1.8165591924471182E-2</v>
      </c>
      <c r="Q161" s="272">
        <v>0.9</v>
      </c>
      <c r="R161" s="36">
        <v>3.5400000000000001E-2</v>
      </c>
    </row>
    <row r="162" spans="1:18" s="56" customFormat="1" ht="15" customHeight="1">
      <c r="A162" s="54"/>
      <c r="B162" s="280" t="s">
        <v>209</v>
      </c>
      <c r="C162" s="281" t="s">
        <v>246</v>
      </c>
      <c r="D162" s="281" t="s">
        <v>216</v>
      </c>
      <c r="E162" s="281" t="s">
        <v>236</v>
      </c>
      <c r="F162" s="281" t="s">
        <v>288</v>
      </c>
      <c r="G162" s="281" t="s">
        <v>287</v>
      </c>
      <c r="H162" s="282" t="s">
        <v>65</v>
      </c>
      <c r="I162" s="243">
        <v>19</v>
      </c>
      <c r="J162" s="243">
        <v>4831809972</v>
      </c>
      <c r="K162" s="269">
        <v>4750000000</v>
      </c>
      <c r="L162" s="276">
        <v>4837057029</v>
      </c>
      <c r="M162" s="275">
        <v>0</v>
      </c>
      <c r="N162" s="279">
        <v>4837057029</v>
      </c>
      <c r="O162" s="300" t="s">
        <v>316</v>
      </c>
      <c r="P162" s="36">
        <v>1.725729123603343E-2</v>
      </c>
      <c r="Q162" s="272">
        <v>0.9</v>
      </c>
      <c r="R162" s="36">
        <v>3.5400000000000001E-2</v>
      </c>
    </row>
    <row r="163" spans="1:18" s="56" customFormat="1" ht="15" customHeight="1">
      <c r="A163" s="54"/>
      <c r="B163" s="280" t="s">
        <v>211</v>
      </c>
      <c r="C163" s="281" t="s">
        <v>215</v>
      </c>
      <c r="D163" s="281" t="s">
        <v>211</v>
      </c>
      <c r="E163" s="281" t="s">
        <v>236</v>
      </c>
      <c r="F163" s="281" t="s">
        <v>199</v>
      </c>
      <c r="G163" s="281" t="s">
        <v>200</v>
      </c>
      <c r="H163" s="282" t="s">
        <v>65</v>
      </c>
      <c r="I163" s="243">
        <v>5000</v>
      </c>
      <c r="J163" s="243">
        <v>5022150000</v>
      </c>
      <c r="K163" s="269">
        <v>5000000000</v>
      </c>
      <c r="L163" s="276">
        <v>5167136991.3013706</v>
      </c>
      <c r="M163" s="299">
        <v>-3009018.3013703474</v>
      </c>
      <c r="N163" s="270">
        <v>5164127973</v>
      </c>
      <c r="O163" s="300" t="s">
        <v>325</v>
      </c>
      <c r="P163" s="36">
        <v>1.8424190551384126E-2</v>
      </c>
      <c r="Q163" s="272">
        <v>0.75</v>
      </c>
      <c r="R163" s="36">
        <v>9.4399999999999998E-2</v>
      </c>
    </row>
    <row r="164" spans="1:18" s="56" customFormat="1" ht="15" customHeight="1">
      <c r="A164" s="54"/>
      <c r="B164" s="280" t="s">
        <v>211</v>
      </c>
      <c r="C164" s="281" t="s">
        <v>215</v>
      </c>
      <c r="D164" s="281" t="s">
        <v>211</v>
      </c>
      <c r="E164" s="281" t="s">
        <v>236</v>
      </c>
      <c r="F164" s="281" t="s">
        <v>217</v>
      </c>
      <c r="G164" s="281" t="s">
        <v>200</v>
      </c>
      <c r="H164" s="282" t="s">
        <v>65</v>
      </c>
      <c r="I164" s="243">
        <v>5000</v>
      </c>
      <c r="J164" s="243">
        <v>5079540000</v>
      </c>
      <c r="K164" s="269">
        <v>5000000000</v>
      </c>
      <c r="L164" s="276">
        <v>5166391871.3972597</v>
      </c>
      <c r="M164" s="299">
        <v>-1773284.3972600999</v>
      </c>
      <c r="N164" s="270">
        <v>5164618587</v>
      </c>
      <c r="O164" s="300" t="s">
        <v>325</v>
      </c>
      <c r="P164" s="36">
        <v>1.8425940927414782E-2</v>
      </c>
      <c r="Q164" s="272">
        <v>0.75</v>
      </c>
      <c r="R164" s="36">
        <v>9.4399999999999998E-2</v>
      </c>
    </row>
    <row r="165" spans="1:18" s="56" customFormat="1" ht="15" customHeight="1">
      <c r="A165" s="54"/>
      <c r="B165" s="280" t="s">
        <v>211</v>
      </c>
      <c r="C165" s="281" t="s">
        <v>215</v>
      </c>
      <c r="D165" s="281" t="s">
        <v>211</v>
      </c>
      <c r="E165" s="281" t="s">
        <v>236</v>
      </c>
      <c r="F165" s="281" t="s">
        <v>226</v>
      </c>
      <c r="G165" s="281" t="s">
        <v>227</v>
      </c>
      <c r="H165" s="282" t="s">
        <v>65</v>
      </c>
      <c r="I165" s="243">
        <v>10225</v>
      </c>
      <c r="J165" s="243">
        <v>10225000000</v>
      </c>
      <c r="K165" s="269">
        <v>10225000000</v>
      </c>
      <c r="L165" s="276">
        <v>10290888229.178082</v>
      </c>
      <c r="M165" s="299">
        <v>-937180.17808115669</v>
      </c>
      <c r="N165" s="270">
        <v>10289951049</v>
      </c>
      <c r="O165" s="300" t="s">
        <v>325</v>
      </c>
      <c r="P165" s="36">
        <v>3.67117197486986E-2</v>
      </c>
      <c r="Q165" s="272">
        <v>0.75</v>
      </c>
      <c r="R165" s="36">
        <v>9.4399999999999998E-2</v>
      </c>
    </row>
    <row r="166" spans="1:18" s="56" customFormat="1" ht="15" customHeight="1">
      <c r="A166" s="54"/>
      <c r="B166" s="280" t="s">
        <v>211</v>
      </c>
      <c r="C166" s="281" t="s">
        <v>215</v>
      </c>
      <c r="D166" s="281" t="s">
        <v>211</v>
      </c>
      <c r="E166" s="281" t="s">
        <v>236</v>
      </c>
      <c r="F166" s="281" t="s">
        <v>289</v>
      </c>
      <c r="G166" s="281" t="s">
        <v>290</v>
      </c>
      <c r="H166" s="282" t="s">
        <v>65</v>
      </c>
      <c r="I166" s="243">
        <v>695</v>
      </c>
      <c r="J166" s="243">
        <v>675032650</v>
      </c>
      <c r="K166" s="269">
        <v>695000000</v>
      </c>
      <c r="L166" s="276">
        <v>701140758.42465758</v>
      </c>
      <c r="M166" s="299">
        <v>-19576143.424657527</v>
      </c>
      <c r="N166" s="270">
        <v>681564615</v>
      </c>
      <c r="O166" s="300" t="s">
        <v>324</v>
      </c>
      <c r="P166" s="36">
        <v>2.431635390426983E-3</v>
      </c>
      <c r="Q166" s="272">
        <v>0.75</v>
      </c>
      <c r="R166" s="36">
        <v>9.4399999999999998E-2</v>
      </c>
    </row>
    <row r="167" spans="1:18" s="56" customFormat="1" ht="15" customHeight="1">
      <c r="A167" s="54"/>
      <c r="B167" s="280" t="s">
        <v>211</v>
      </c>
      <c r="C167" s="281" t="s">
        <v>215</v>
      </c>
      <c r="D167" s="281" t="s">
        <v>211</v>
      </c>
      <c r="E167" s="281" t="s">
        <v>236</v>
      </c>
      <c r="F167" s="281" t="s">
        <v>186</v>
      </c>
      <c r="G167" s="281" t="s">
        <v>291</v>
      </c>
      <c r="H167" s="282" t="s">
        <v>65</v>
      </c>
      <c r="I167" s="243">
        <v>5000</v>
      </c>
      <c r="J167" s="243">
        <v>5157575000</v>
      </c>
      <c r="K167" s="269">
        <v>5000000000</v>
      </c>
      <c r="L167" s="276">
        <v>5164472333.3013697</v>
      </c>
      <c r="M167" s="299">
        <v>-2518405.3013699302</v>
      </c>
      <c r="N167" s="270">
        <v>5161953928</v>
      </c>
      <c r="O167" s="300" t="s">
        <v>326</v>
      </c>
      <c r="P167" s="36">
        <v>1.84164341558113E-2</v>
      </c>
      <c r="Q167" s="272">
        <v>0.75</v>
      </c>
      <c r="R167" s="36">
        <v>9.4399999999999998E-2</v>
      </c>
    </row>
    <row r="168" spans="1:18" s="56" customFormat="1" ht="15" customHeight="1">
      <c r="A168" s="54"/>
      <c r="B168" s="280" t="s">
        <v>292</v>
      </c>
      <c r="C168" s="281" t="s">
        <v>293</v>
      </c>
      <c r="D168" s="281" t="s">
        <v>260</v>
      </c>
      <c r="E168" s="281" t="s">
        <v>236</v>
      </c>
      <c r="F168" s="281" t="s">
        <v>294</v>
      </c>
      <c r="G168" s="281" t="s">
        <v>295</v>
      </c>
      <c r="H168" s="282" t="s">
        <v>65</v>
      </c>
      <c r="I168" s="243">
        <v>3055</v>
      </c>
      <c r="J168" s="243">
        <v>3091626395</v>
      </c>
      <c r="K168" s="269">
        <v>3055000000</v>
      </c>
      <c r="L168" s="276">
        <v>3120020665</v>
      </c>
      <c r="M168" s="275">
        <v>0</v>
      </c>
      <c r="N168" s="270">
        <v>3120020665</v>
      </c>
      <c r="O168" s="300" t="s">
        <v>327</v>
      </c>
      <c r="P168" s="36">
        <v>1.1131376983057623E-2</v>
      </c>
      <c r="Q168" s="272">
        <v>1</v>
      </c>
      <c r="R168" s="36">
        <v>1.55E-2</v>
      </c>
    </row>
    <row r="169" spans="1:18" s="56" customFormat="1" ht="15" customHeight="1">
      <c r="A169" s="54"/>
      <c r="B169" s="280" t="s">
        <v>292</v>
      </c>
      <c r="C169" s="281" t="s">
        <v>293</v>
      </c>
      <c r="D169" s="281" t="s">
        <v>260</v>
      </c>
      <c r="E169" s="281" t="s">
        <v>236</v>
      </c>
      <c r="F169" s="281" t="s">
        <v>296</v>
      </c>
      <c r="G169" s="281" t="s">
        <v>295</v>
      </c>
      <c r="H169" s="282" t="s">
        <v>65</v>
      </c>
      <c r="I169" s="243">
        <v>1200</v>
      </c>
      <c r="J169" s="243">
        <v>1214244000</v>
      </c>
      <c r="K169" s="269">
        <v>1200000000</v>
      </c>
      <c r="L169" s="276">
        <v>1225427819</v>
      </c>
      <c r="M169" s="275">
        <v>0</v>
      </c>
      <c r="N169" s="270">
        <v>1225427819</v>
      </c>
      <c r="O169" s="300" t="s">
        <v>327</v>
      </c>
      <c r="P169" s="36">
        <v>4.371989958859809E-3</v>
      </c>
      <c r="Q169" s="272">
        <v>1</v>
      </c>
      <c r="R169" s="36">
        <v>1.55E-2</v>
      </c>
    </row>
    <row r="170" spans="1:18" s="56" customFormat="1" ht="15" customHeight="1">
      <c r="A170" s="54"/>
      <c r="B170" s="280" t="s">
        <v>299</v>
      </c>
      <c r="C170" s="280" t="s">
        <v>297</v>
      </c>
      <c r="D170" s="281" t="s">
        <v>300</v>
      </c>
      <c r="E170" s="281" t="s">
        <v>236</v>
      </c>
      <c r="F170" s="281" t="s">
        <v>289</v>
      </c>
      <c r="G170" s="281" t="s">
        <v>298</v>
      </c>
      <c r="H170" s="282" t="s">
        <v>65</v>
      </c>
      <c r="I170" s="243">
        <v>2680</v>
      </c>
      <c r="J170" s="243">
        <v>2644758000</v>
      </c>
      <c r="K170" s="269">
        <v>2680000000</v>
      </c>
      <c r="L170" s="276">
        <v>2681762199.7808218</v>
      </c>
      <c r="M170" s="299">
        <v>-32875096.780821901</v>
      </c>
      <c r="N170" s="270">
        <v>2648887103</v>
      </c>
      <c r="O170" s="300" t="s">
        <v>328</v>
      </c>
      <c r="P170" s="36">
        <v>9.4505018059078752E-3</v>
      </c>
      <c r="Q170" s="272">
        <v>1</v>
      </c>
      <c r="R170" s="36">
        <v>9.4999999999999998E-3</v>
      </c>
    </row>
    <row r="171" spans="1:18" s="56" customFormat="1" ht="15" customHeight="1">
      <c r="A171" s="54"/>
      <c r="B171" s="280" t="s">
        <v>301</v>
      </c>
      <c r="C171" s="281" t="s">
        <v>250</v>
      </c>
      <c r="D171" s="281" t="s">
        <v>260</v>
      </c>
      <c r="E171" s="281" t="s">
        <v>236</v>
      </c>
      <c r="F171" s="281" t="s">
        <v>251</v>
      </c>
      <c r="G171" s="281" t="s">
        <v>252</v>
      </c>
      <c r="H171" s="282" t="s">
        <v>65</v>
      </c>
      <c r="I171" s="243">
        <v>6000</v>
      </c>
      <c r="J171" s="243">
        <v>6203436000</v>
      </c>
      <c r="K171" s="269">
        <v>6000000000</v>
      </c>
      <c r="L171" s="276">
        <v>6185095407</v>
      </c>
      <c r="M171" s="275">
        <v>0</v>
      </c>
      <c r="N171" s="270">
        <v>6185095407</v>
      </c>
      <c r="O171" s="300" t="s">
        <v>329</v>
      </c>
      <c r="P171" s="36">
        <v>2.20667220008606E-2</v>
      </c>
      <c r="Q171" s="272">
        <v>1</v>
      </c>
      <c r="R171" s="36">
        <v>0.108</v>
      </c>
    </row>
    <row r="172" spans="1:18" s="56" customFormat="1" ht="15" customHeight="1">
      <c r="A172" s="54"/>
      <c r="B172" s="280" t="s">
        <v>301</v>
      </c>
      <c r="C172" s="281" t="s">
        <v>250</v>
      </c>
      <c r="D172" s="281" t="s">
        <v>260</v>
      </c>
      <c r="E172" s="281" t="s">
        <v>236</v>
      </c>
      <c r="F172" s="281" t="s">
        <v>253</v>
      </c>
      <c r="G172" s="281" t="s">
        <v>252</v>
      </c>
      <c r="H172" s="282" t="s">
        <v>65</v>
      </c>
      <c r="I172" s="243">
        <v>1500</v>
      </c>
      <c r="J172" s="243">
        <v>1554018000</v>
      </c>
      <c r="K172" s="269">
        <v>1500000000</v>
      </c>
      <c r="L172" s="276">
        <v>1546215346</v>
      </c>
      <c r="M172" s="275">
        <v>0</v>
      </c>
      <c r="N172" s="270">
        <v>1546215346</v>
      </c>
      <c r="O172" s="300" t="s">
        <v>329</v>
      </c>
      <c r="P172" s="36">
        <v>5.5164717677646793E-3</v>
      </c>
      <c r="Q172" s="272">
        <v>1</v>
      </c>
      <c r="R172" s="36">
        <v>0.108</v>
      </c>
    </row>
    <row r="173" spans="1:18" s="56" customFormat="1" ht="15" customHeight="1">
      <c r="A173" s="54"/>
      <c r="B173" s="280" t="s">
        <v>301</v>
      </c>
      <c r="C173" s="281" t="s">
        <v>250</v>
      </c>
      <c r="D173" s="281" t="s">
        <v>260</v>
      </c>
      <c r="E173" s="281" t="s">
        <v>236</v>
      </c>
      <c r="F173" s="281" t="s">
        <v>254</v>
      </c>
      <c r="G173" s="281" t="s">
        <v>252</v>
      </c>
      <c r="H173" s="282" t="s">
        <v>65</v>
      </c>
      <c r="I173" s="243">
        <v>2500</v>
      </c>
      <c r="J173" s="243">
        <v>2592137500</v>
      </c>
      <c r="K173" s="269">
        <v>2500000000</v>
      </c>
      <c r="L173" s="276">
        <v>2576984410</v>
      </c>
      <c r="M173" s="275">
        <v>0</v>
      </c>
      <c r="N173" s="270">
        <v>2576984410</v>
      </c>
      <c r="O173" s="300" t="s">
        <v>329</v>
      </c>
      <c r="P173" s="36">
        <v>9.1939727415787254E-3</v>
      </c>
      <c r="Q173" s="272">
        <v>1</v>
      </c>
      <c r="R173" s="36">
        <v>0.108</v>
      </c>
    </row>
    <row r="174" spans="1:18" s="56" customFormat="1" ht="15" customHeight="1">
      <c r="A174" s="54"/>
      <c r="B174" s="280" t="s">
        <v>301</v>
      </c>
      <c r="C174" s="281" t="s">
        <v>250</v>
      </c>
      <c r="D174" s="281" t="s">
        <v>260</v>
      </c>
      <c r="E174" s="281" t="s">
        <v>236</v>
      </c>
      <c r="F174" s="281" t="s">
        <v>255</v>
      </c>
      <c r="G174" s="281" t="s">
        <v>256</v>
      </c>
      <c r="H174" s="282" t="s">
        <v>65</v>
      </c>
      <c r="I174" s="243">
        <v>5500</v>
      </c>
      <c r="J174" s="243">
        <v>5532494000</v>
      </c>
      <c r="K174" s="269">
        <v>5500000000</v>
      </c>
      <c r="L174" s="276">
        <v>5512326745.3972597</v>
      </c>
      <c r="M174" s="299">
        <v>-1434060.3972599618</v>
      </c>
      <c r="N174" s="270">
        <v>5510892685</v>
      </c>
      <c r="O174" s="300" t="s">
        <v>330</v>
      </c>
      <c r="P174" s="36">
        <v>1.9661351823100706E-2</v>
      </c>
      <c r="Q174" s="272">
        <v>1</v>
      </c>
      <c r="R174" s="36">
        <v>0.108</v>
      </c>
    </row>
    <row r="175" spans="1:18" s="56" customFormat="1" ht="15" customHeight="1">
      <c r="A175" s="54"/>
      <c r="B175" s="280" t="s">
        <v>301</v>
      </c>
      <c r="C175" s="281" t="s">
        <v>250</v>
      </c>
      <c r="D175" s="281" t="s">
        <v>260</v>
      </c>
      <c r="E175" s="281" t="s">
        <v>236</v>
      </c>
      <c r="F175" s="281" t="s">
        <v>257</v>
      </c>
      <c r="G175" s="281" t="s">
        <v>256</v>
      </c>
      <c r="H175" s="282" t="s">
        <v>65</v>
      </c>
      <c r="I175" s="243">
        <v>3500</v>
      </c>
      <c r="J175" s="243">
        <v>3521472500</v>
      </c>
      <c r="K175" s="269">
        <v>3500000000</v>
      </c>
      <c r="L175" s="276">
        <v>3507844337.6164384</v>
      </c>
      <c r="M175" s="299">
        <v>-907071.61643860384</v>
      </c>
      <c r="N175" s="270">
        <v>3506937266</v>
      </c>
      <c r="O175" s="300" t="s">
        <v>330</v>
      </c>
      <c r="P175" s="36">
        <v>1.2511789169120593E-2</v>
      </c>
      <c r="Q175" s="272">
        <v>1</v>
      </c>
      <c r="R175" s="36">
        <v>0.108</v>
      </c>
    </row>
    <row r="176" spans="1:18" s="56" customFormat="1" ht="15" customHeight="1">
      <c r="A176" s="54"/>
      <c r="B176" s="280" t="s">
        <v>301</v>
      </c>
      <c r="C176" s="281" t="s">
        <v>250</v>
      </c>
      <c r="D176" s="281" t="s">
        <v>260</v>
      </c>
      <c r="E176" s="281" t="s">
        <v>236</v>
      </c>
      <c r="F176" s="281" t="s">
        <v>302</v>
      </c>
      <c r="G176" s="281" t="s">
        <v>256</v>
      </c>
      <c r="H176" s="282" t="s">
        <v>65</v>
      </c>
      <c r="I176" s="243">
        <v>1000</v>
      </c>
      <c r="J176" s="243">
        <v>1005278000</v>
      </c>
      <c r="K176" s="269">
        <v>1000000000</v>
      </c>
      <c r="L176" s="276">
        <v>1002241221.8904109</v>
      </c>
      <c r="M176" s="299">
        <v>-341631.89041092055</v>
      </c>
      <c r="N176" s="270">
        <v>1001899590</v>
      </c>
      <c r="O176" s="300" t="s">
        <v>330</v>
      </c>
      <c r="P176" s="36">
        <v>3.5745026180654701E-3</v>
      </c>
      <c r="Q176" s="272">
        <v>0.8</v>
      </c>
      <c r="R176" s="36">
        <v>0.108</v>
      </c>
    </row>
    <row r="177" spans="1:18" s="56" customFormat="1" ht="15" customHeight="1">
      <c r="A177" s="54"/>
      <c r="B177" s="280" t="s">
        <v>301</v>
      </c>
      <c r="C177" s="281" t="s">
        <v>250</v>
      </c>
      <c r="D177" s="281" t="s">
        <v>260</v>
      </c>
      <c r="E177" s="281" t="s">
        <v>236</v>
      </c>
      <c r="F177" s="281" t="s">
        <v>258</v>
      </c>
      <c r="G177" s="281" t="s">
        <v>303</v>
      </c>
      <c r="H177" s="282" t="s">
        <v>65</v>
      </c>
      <c r="I177" s="243">
        <v>10000</v>
      </c>
      <c r="J177" s="243">
        <v>10186395028</v>
      </c>
      <c r="K177" s="269">
        <v>10000000000</v>
      </c>
      <c r="L177" s="276">
        <v>10043698611.136988</v>
      </c>
      <c r="M177" s="299">
        <v>-90902420.136986792</v>
      </c>
      <c r="N177" s="270">
        <v>9952796191</v>
      </c>
      <c r="O177" s="300" t="s">
        <v>331</v>
      </c>
      <c r="P177" s="36">
        <v>3.5508843797212794E-2</v>
      </c>
      <c r="Q177" s="272">
        <v>0.8</v>
      </c>
      <c r="R177" s="36">
        <v>0.108</v>
      </c>
    </row>
    <row r="178" spans="1:18" s="56" customFormat="1" ht="15" customHeight="1">
      <c r="A178" s="54"/>
      <c r="B178" s="280" t="s">
        <v>210</v>
      </c>
      <c r="C178" s="281" t="s">
        <v>214</v>
      </c>
      <c r="D178" s="281" t="s">
        <v>260</v>
      </c>
      <c r="E178" s="281" t="s">
        <v>236</v>
      </c>
      <c r="F178" s="281" t="s">
        <v>304</v>
      </c>
      <c r="G178" s="281" t="s">
        <v>305</v>
      </c>
      <c r="H178" s="282" t="s">
        <v>65</v>
      </c>
      <c r="I178" s="243">
        <v>500</v>
      </c>
      <c r="J178" s="243">
        <v>4941293373</v>
      </c>
      <c r="K178" s="269">
        <v>5000000000</v>
      </c>
      <c r="L178" s="276">
        <v>5000000001</v>
      </c>
      <c r="M178" s="299">
        <v>-20206146.000000257</v>
      </c>
      <c r="N178" s="270">
        <v>4979793855</v>
      </c>
      <c r="O178" s="300" t="s">
        <v>329</v>
      </c>
      <c r="P178" s="36">
        <v>1.7766537036035559E-2</v>
      </c>
      <c r="Q178" s="272">
        <v>1</v>
      </c>
      <c r="R178" s="36">
        <v>0.2535</v>
      </c>
    </row>
    <row r="179" spans="1:18" s="56" customFormat="1" ht="15" customHeight="1">
      <c r="A179" s="54"/>
      <c r="B179" s="280" t="s">
        <v>210</v>
      </c>
      <c r="C179" s="281" t="s">
        <v>214</v>
      </c>
      <c r="D179" s="281" t="s">
        <v>260</v>
      </c>
      <c r="E179" s="281" t="s">
        <v>236</v>
      </c>
      <c r="F179" s="281" t="s">
        <v>228</v>
      </c>
      <c r="G179" s="281" t="s">
        <v>305</v>
      </c>
      <c r="H179" s="282" t="s">
        <v>65</v>
      </c>
      <c r="I179" s="243">
        <v>2650</v>
      </c>
      <c r="J179" s="243">
        <v>26262272471</v>
      </c>
      <c r="K179" s="269">
        <v>26500000000</v>
      </c>
      <c r="L179" s="276">
        <v>26499999999</v>
      </c>
      <c r="M179" s="299">
        <v>-102145597.00000076</v>
      </c>
      <c r="N179" s="270">
        <v>26397854402</v>
      </c>
      <c r="O179" s="300" t="s">
        <v>329</v>
      </c>
      <c r="P179" s="36">
        <v>9.4180295723307064E-2</v>
      </c>
      <c r="Q179" s="272">
        <v>1</v>
      </c>
      <c r="R179" s="36">
        <v>0.2535</v>
      </c>
    </row>
    <row r="180" spans="1:18" s="56" customFormat="1" ht="15" customHeight="1">
      <c r="A180" s="54"/>
      <c r="B180" s="280" t="s">
        <v>210</v>
      </c>
      <c r="C180" s="281" t="s">
        <v>214</v>
      </c>
      <c r="D180" s="281" t="s">
        <v>260</v>
      </c>
      <c r="E180" s="281" t="s">
        <v>236</v>
      </c>
      <c r="F180" s="281" t="s">
        <v>280</v>
      </c>
      <c r="G180" s="281" t="s">
        <v>305</v>
      </c>
      <c r="H180" s="282" t="s">
        <v>65</v>
      </c>
      <c r="I180" s="243">
        <v>1350</v>
      </c>
      <c r="J180" s="243">
        <v>13387471880</v>
      </c>
      <c r="K180" s="269">
        <v>13500000000</v>
      </c>
      <c r="L180" s="276">
        <v>13500000001</v>
      </c>
      <c r="M180" s="299">
        <v>-52053110.000000291</v>
      </c>
      <c r="N180" s="270">
        <v>13447946891</v>
      </c>
      <c r="O180" s="300" t="s">
        <v>329</v>
      </c>
      <c r="P180" s="36">
        <v>4.7978581735406145E-2</v>
      </c>
      <c r="Q180" s="272">
        <v>1</v>
      </c>
      <c r="R180" s="36">
        <v>0.2535</v>
      </c>
    </row>
    <row r="181" spans="1:18" s="56" customFormat="1" ht="15" customHeight="1">
      <c r="A181" s="54"/>
      <c r="B181" s="280" t="s">
        <v>210</v>
      </c>
      <c r="C181" s="281" t="s">
        <v>214</v>
      </c>
      <c r="D181" s="281" t="s">
        <v>260</v>
      </c>
      <c r="E181" s="281" t="s">
        <v>236</v>
      </c>
      <c r="F181" s="281" t="s">
        <v>186</v>
      </c>
      <c r="G181" s="281" t="s">
        <v>298</v>
      </c>
      <c r="H181" s="282" t="s">
        <v>65</v>
      </c>
      <c r="I181" s="243">
        <v>1400</v>
      </c>
      <c r="J181" s="243">
        <v>13586739767</v>
      </c>
      <c r="K181" s="269">
        <v>14000000000</v>
      </c>
      <c r="L181" s="276">
        <v>14000000016</v>
      </c>
      <c r="M181" s="299">
        <v>-404310052.00000006</v>
      </c>
      <c r="N181" s="270">
        <v>13595689964</v>
      </c>
      <c r="O181" s="300" t="s">
        <v>330</v>
      </c>
      <c r="P181" s="36">
        <v>4.8505688450001701E-2</v>
      </c>
      <c r="Q181" s="272">
        <v>1</v>
      </c>
      <c r="R181" s="36">
        <v>0.2535</v>
      </c>
    </row>
    <row r="182" spans="1:18" s="56" customFormat="1" ht="15" customHeight="1">
      <c r="A182" s="54"/>
      <c r="B182" s="280" t="s">
        <v>210</v>
      </c>
      <c r="C182" s="281" t="s">
        <v>214</v>
      </c>
      <c r="D182" s="281" t="s">
        <v>260</v>
      </c>
      <c r="E182" s="281" t="s">
        <v>236</v>
      </c>
      <c r="F182" s="281" t="s">
        <v>306</v>
      </c>
      <c r="G182" s="281" t="s">
        <v>298</v>
      </c>
      <c r="H182" s="282" t="s">
        <v>65</v>
      </c>
      <c r="I182" s="243">
        <v>1300</v>
      </c>
      <c r="J182" s="243">
        <v>12624747538</v>
      </c>
      <c r="K182" s="269">
        <v>13000000000</v>
      </c>
      <c r="L182" s="276">
        <v>13000000067</v>
      </c>
      <c r="M182" s="299">
        <v>-375252449.00000042</v>
      </c>
      <c r="N182" s="270">
        <v>12624747618</v>
      </c>
      <c r="O182" s="300" t="s">
        <v>330</v>
      </c>
      <c r="P182" s="36">
        <v>4.5041632777748523E-2</v>
      </c>
      <c r="Q182" s="272">
        <v>1</v>
      </c>
      <c r="R182" s="36">
        <v>0.2535</v>
      </c>
    </row>
    <row r="183" spans="1:18" s="56" customFormat="1" ht="16.5" customHeight="1">
      <c r="A183" s="54"/>
      <c r="B183" s="85" t="s">
        <v>276</v>
      </c>
      <c r="C183" s="73"/>
      <c r="D183" s="73"/>
      <c r="E183" s="73"/>
      <c r="F183" s="73"/>
      <c r="G183" s="73"/>
      <c r="H183" s="73"/>
      <c r="I183" s="73"/>
      <c r="J183" s="87">
        <v>278970137852</v>
      </c>
      <c r="K183" s="87">
        <v>275605000000</v>
      </c>
      <c r="L183" s="91">
        <v>281249186734.38354</v>
      </c>
      <c r="M183" s="283">
        <v>-1108374928.3835635</v>
      </c>
      <c r="N183" s="87">
        <v>280140811806</v>
      </c>
      <c r="O183" s="88"/>
      <c r="P183" s="89"/>
      <c r="Q183" s="88"/>
      <c r="R183" s="90"/>
    </row>
    <row r="184" spans="1:18" s="56" customFormat="1" ht="16.5" customHeight="1">
      <c r="A184" s="54"/>
      <c r="B184" s="85" t="s">
        <v>259</v>
      </c>
      <c r="C184" s="86"/>
      <c r="D184" s="86"/>
      <c r="E184" s="86"/>
      <c r="F184" s="86"/>
      <c r="G184" s="86"/>
      <c r="H184" s="86"/>
      <c r="I184" s="86"/>
      <c r="J184" s="91">
        <v>202315268731</v>
      </c>
      <c r="K184" s="91">
        <v>200725000000</v>
      </c>
      <c r="L184" s="271">
        <v>204871196806.41095</v>
      </c>
      <c r="M184" s="283">
        <v>-601210633.41096056</v>
      </c>
      <c r="N184" s="91">
        <v>204269986173</v>
      </c>
      <c r="O184" s="92"/>
      <c r="P184" s="93"/>
      <c r="Q184" s="92"/>
      <c r="R184" s="94"/>
    </row>
    <row r="185" spans="1:18" s="56" customFormat="1">
      <c r="A185" s="54"/>
      <c r="B185" s="60"/>
      <c r="J185" s="57"/>
      <c r="L185" s="301"/>
      <c r="M185" s="301"/>
      <c r="N185" s="302"/>
      <c r="Q185" s="64"/>
    </row>
    <row r="186" spans="1:18" s="19" customFormat="1">
      <c r="J186" s="43"/>
      <c r="N186" s="70"/>
      <c r="Q186" s="65"/>
    </row>
    <row r="187" spans="1:18" s="56" customFormat="1">
      <c r="A187" s="54"/>
      <c r="B187" s="42" t="s">
        <v>189</v>
      </c>
      <c r="C187" s="42"/>
      <c r="D187" s="55"/>
      <c r="F187" s="70"/>
      <c r="G187" s="71"/>
      <c r="J187" s="57"/>
    </row>
    <row r="188" spans="1:18" s="19" customFormat="1">
      <c r="A188" s="20"/>
      <c r="B188" s="19" t="s">
        <v>59</v>
      </c>
      <c r="E188" s="37"/>
      <c r="F188" s="70"/>
      <c r="G188" s="72"/>
      <c r="J188" s="43"/>
    </row>
    <row r="189" spans="1:18" s="19" customFormat="1" ht="6.75" customHeight="1">
      <c r="A189" s="20"/>
      <c r="E189" s="37"/>
      <c r="F189" s="70"/>
      <c r="G189" s="72"/>
      <c r="J189" s="43"/>
    </row>
    <row r="190" spans="1:18" s="19" customFormat="1" ht="25.5">
      <c r="A190" s="20"/>
      <c r="B190" s="277" t="s">
        <v>38</v>
      </c>
      <c r="C190" s="278"/>
      <c r="D190" s="41" t="s">
        <v>270</v>
      </c>
      <c r="E190" s="41" t="s">
        <v>244</v>
      </c>
      <c r="F190" s="70"/>
      <c r="G190" s="72"/>
      <c r="J190" s="43"/>
    </row>
    <row r="191" spans="1:18" s="19" customFormat="1" ht="15" customHeight="1">
      <c r="A191" s="20"/>
      <c r="B191" s="76" t="s">
        <v>240</v>
      </c>
      <c r="C191" s="77"/>
      <c r="D191" s="66">
        <v>53666654</v>
      </c>
      <c r="E191" s="66">
        <v>7866103</v>
      </c>
      <c r="F191" s="70"/>
      <c r="G191" s="72"/>
      <c r="J191" s="43"/>
    </row>
    <row r="192" spans="1:18" s="19" customFormat="1" ht="15" customHeight="1">
      <c r="A192" s="221"/>
      <c r="B192" s="76" t="s">
        <v>191</v>
      </c>
      <c r="C192" s="77"/>
      <c r="D192" s="66">
        <v>32351475</v>
      </c>
      <c r="E192" s="66">
        <v>13549772</v>
      </c>
      <c r="F192" s="70"/>
      <c r="G192" s="72"/>
      <c r="J192" s="43"/>
    </row>
    <row r="193" spans="1:10" s="19" customFormat="1" ht="15" hidden="1" customHeight="1">
      <c r="A193" s="20"/>
      <c r="B193" s="76" t="s">
        <v>190</v>
      </c>
      <c r="C193" s="77"/>
      <c r="D193" s="262">
        <v>0</v>
      </c>
      <c r="E193" s="102">
        <v>0</v>
      </c>
      <c r="F193" s="70"/>
      <c r="G193" s="72"/>
      <c r="J193" s="43"/>
    </row>
    <row r="194" spans="1:10" s="19" customFormat="1" ht="16.5" customHeight="1">
      <c r="A194" s="20"/>
      <c r="B194" s="38" t="s">
        <v>60</v>
      </c>
      <c r="C194" s="39"/>
      <c r="D194" s="68">
        <v>86018129</v>
      </c>
      <c r="E194" s="68">
        <v>21415875</v>
      </c>
      <c r="F194" s="246"/>
      <c r="G194" s="220"/>
      <c r="H194" s="72"/>
      <c r="J194" s="43"/>
    </row>
    <row r="195" spans="1:10" s="19" customFormat="1">
      <c r="A195" s="20"/>
      <c r="F195" s="70"/>
      <c r="G195" s="72"/>
      <c r="H195" s="72"/>
      <c r="I195" s="43"/>
    </row>
    <row r="196" spans="1:10" s="19" customFormat="1">
      <c r="A196" s="20"/>
      <c r="D196" s="220"/>
      <c r="E196" s="220"/>
      <c r="F196" s="70"/>
      <c r="G196" s="72"/>
      <c r="I196" s="43"/>
    </row>
    <row r="197" spans="1:10" s="56" customFormat="1">
      <c r="A197" s="54"/>
      <c r="B197" s="42" t="s">
        <v>201</v>
      </c>
      <c r="C197" s="42"/>
      <c r="D197" s="55"/>
      <c r="F197" s="70"/>
      <c r="G197" s="71"/>
      <c r="J197" s="57"/>
    </row>
    <row r="198" spans="1:10" s="19" customFormat="1">
      <c r="A198" s="20"/>
      <c r="B198" s="19" t="s">
        <v>315</v>
      </c>
      <c r="E198" s="37"/>
      <c r="F198" s="70"/>
      <c r="G198" s="72"/>
      <c r="J198" s="43"/>
    </row>
    <row r="199" spans="1:10" s="19" customFormat="1" ht="6.75" customHeight="1">
      <c r="A199" s="20"/>
      <c r="E199" s="37"/>
      <c r="F199" s="70"/>
      <c r="G199" s="72"/>
      <c r="J199" s="43"/>
    </row>
    <row r="200" spans="1:10" s="19" customFormat="1" ht="25.5" hidden="1" customHeight="1">
      <c r="A200" s="20"/>
      <c r="B200" s="277" t="s">
        <v>38</v>
      </c>
      <c r="C200" s="278"/>
      <c r="D200" s="41" t="s">
        <v>270</v>
      </c>
      <c r="E200" s="41" t="s">
        <v>244</v>
      </c>
      <c r="F200" s="70"/>
      <c r="G200" s="72"/>
      <c r="J200" s="43"/>
    </row>
    <row r="201" spans="1:10" s="19" customFormat="1" ht="15" hidden="1" customHeight="1">
      <c r="A201" s="20"/>
      <c r="B201" s="76" t="s">
        <v>177</v>
      </c>
      <c r="C201" s="77"/>
      <c r="D201" s="102">
        <v>0</v>
      </c>
      <c r="E201" s="102">
        <v>0</v>
      </c>
      <c r="F201" s="70"/>
      <c r="G201" s="72"/>
      <c r="J201" s="43"/>
    </row>
    <row r="202" spans="1:10" s="19" customFormat="1" ht="16.5" hidden="1" customHeight="1">
      <c r="A202" s="20"/>
      <c r="B202" s="38" t="s">
        <v>60</v>
      </c>
      <c r="C202" s="39"/>
      <c r="D202" s="183">
        <v>0</v>
      </c>
      <c r="E202" s="183">
        <v>0</v>
      </c>
      <c r="F202" s="70"/>
      <c r="G202" s="70"/>
      <c r="J202" s="43"/>
    </row>
    <row r="203" spans="1:10" s="19" customFormat="1" ht="12.75" hidden="1" customHeight="1">
      <c r="A203" s="20"/>
      <c r="D203" s="214"/>
      <c r="E203" s="215"/>
      <c r="F203" s="70"/>
      <c r="G203" s="72"/>
      <c r="I203" s="43"/>
    </row>
    <row r="204" spans="1:10" s="19" customFormat="1">
      <c r="A204" s="20"/>
      <c r="B204" s="40"/>
      <c r="C204" s="40"/>
      <c r="E204" s="55"/>
      <c r="F204" s="70"/>
      <c r="G204" s="72"/>
      <c r="J204" s="43"/>
    </row>
    <row r="205" spans="1:10" s="56" customFormat="1">
      <c r="A205" s="54"/>
      <c r="B205" s="42" t="s">
        <v>192</v>
      </c>
      <c r="C205" s="42"/>
      <c r="D205" s="55"/>
      <c r="F205" s="70"/>
      <c r="G205" s="71"/>
      <c r="J205" s="57"/>
    </row>
    <row r="206" spans="1:10" s="19" customFormat="1">
      <c r="A206" s="20"/>
      <c r="B206" s="19" t="s">
        <v>147</v>
      </c>
      <c r="E206" s="37"/>
      <c r="F206" s="70"/>
      <c r="G206" s="72"/>
      <c r="J206" s="43"/>
    </row>
    <row r="207" spans="1:10" s="19" customFormat="1" ht="6.75" customHeight="1">
      <c r="A207" s="20"/>
      <c r="E207" s="37"/>
      <c r="F207" s="70"/>
      <c r="G207" s="72"/>
      <c r="J207" s="43"/>
    </row>
    <row r="208" spans="1:10" s="19" customFormat="1">
      <c r="A208" s="20"/>
      <c r="B208" s="40"/>
      <c r="C208" s="40"/>
      <c r="E208" s="55"/>
      <c r="F208" s="70"/>
      <c r="G208" s="72"/>
      <c r="J208" s="43"/>
    </row>
    <row r="209" spans="1:12" s="56" customFormat="1">
      <c r="A209" s="54"/>
      <c r="B209" s="42" t="s">
        <v>193</v>
      </c>
      <c r="C209" s="42"/>
      <c r="D209" s="55"/>
      <c r="F209" s="70"/>
      <c r="G209" s="71"/>
      <c r="J209" s="57"/>
      <c r="L209" s="61"/>
    </row>
    <row r="210" spans="1:12" s="19" customFormat="1">
      <c r="A210" s="20"/>
      <c r="B210" s="19" t="s">
        <v>59</v>
      </c>
      <c r="E210" s="37"/>
      <c r="F210" s="70"/>
      <c r="G210" s="72"/>
      <c r="J210" s="43"/>
    </row>
    <row r="211" spans="1:12" s="19" customFormat="1" ht="6.75" customHeight="1">
      <c r="A211" s="20"/>
      <c r="E211" s="37"/>
      <c r="F211" s="70"/>
      <c r="G211" s="72"/>
      <c r="J211" s="43"/>
    </row>
    <row r="212" spans="1:12" s="19" customFormat="1" ht="24" customHeight="1">
      <c r="A212" s="20"/>
      <c r="B212" s="277" t="s">
        <v>38</v>
      </c>
      <c r="C212" s="278"/>
      <c r="D212" s="41" t="s">
        <v>270</v>
      </c>
      <c r="E212" s="41" t="s">
        <v>244</v>
      </c>
      <c r="F212" s="70"/>
      <c r="G212" s="72"/>
      <c r="J212" s="43"/>
    </row>
    <row r="213" spans="1:12" s="19" customFormat="1" ht="15" customHeight="1">
      <c r="A213" s="20"/>
      <c r="B213" s="76" t="s">
        <v>198</v>
      </c>
      <c r="C213" s="77"/>
      <c r="D213" s="66">
        <v>30515807</v>
      </c>
      <c r="E213" s="226">
        <v>14494677</v>
      </c>
      <c r="F213" s="70"/>
      <c r="G213" s="72"/>
      <c r="J213" s="43"/>
    </row>
    <row r="214" spans="1:12" s="19" customFormat="1" ht="15" customHeight="1">
      <c r="A214" s="20"/>
      <c r="B214" s="76" t="s">
        <v>106</v>
      </c>
      <c r="C214" s="77"/>
      <c r="D214" s="66">
        <v>5043343</v>
      </c>
      <c r="E214" s="226">
        <v>2728628</v>
      </c>
      <c r="F214" s="70"/>
      <c r="G214" s="72"/>
      <c r="J214" s="43"/>
    </row>
    <row r="215" spans="1:12" s="19" customFormat="1" ht="16.5" customHeight="1">
      <c r="A215" s="20"/>
      <c r="B215" s="38" t="s">
        <v>60</v>
      </c>
      <c r="C215" s="39"/>
      <c r="D215" s="68">
        <v>35559150</v>
      </c>
      <c r="E215" s="68">
        <v>17223305</v>
      </c>
      <c r="F215" s="70"/>
      <c r="G215" s="70"/>
      <c r="J215" s="43"/>
    </row>
    <row r="216" spans="1:12" s="19" customFormat="1">
      <c r="A216" s="20"/>
      <c r="B216" s="97"/>
      <c r="C216" s="40"/>
      <c r="E216" s="55"/>
      <c r="F216" s="70"/>
      <c r="G216" s="72"/>
      <c r="J216" s="43"/>
    </row>
    <row r="217" spans="1:12" s="19" customFormat="1">
      <c r="A217" s="20"/>
      <c r="B217" s="40"/>
      <c r="C217" s="40"/>
      <c r="E217" s="55"/>
      <c r="F217" s="70"/>
      <c r="G217" s="72"/>
      <c r="J217" s="43"/>
    </row>
    <row r="218" spans="1:12" s="19" customFormat="1">
      <c r="A218" s="20"/>
      <c r="B218" s="42" t="s">
        <v>202</v>
      </c>
      <c r="C218" s="40"/>
      <c r="E218" s="55"/>
      <c r="F218" s="70"/>
      <c r="G218" s="72"/>
      <c r="J218" s="43"/>
    </row>
    <row r="219" spans="1:12" s="19" customFormat="1">
      <c r="A219" s="20"/>
      <c r="B219" s="19" t="s">
        <v>59</v>
      </c>
      <c r="E219" s="37"/>
      <c r="F219" s="70"/>
      <c r="G219" s="72"/>
      <c r="J219" s="43"/>
    </row>
    <row r="220" spans="1:12" s="19" customFormat="1" ht="6.75" customHeight="1">
      <c r="A220" s="20"/>
      <c r="E220" s="37"/>
      <c r="F220" s="70"/>
      <c r="G220" s="72"/>
      <c r="J220" s="43"/>
    </row>
    <row r="221" spans="1:12" s="19" customFormat="1" ht="25.5">
      <c r="A221" s="20"/>
      <c r="B221" s="74" t="s">
        <v>38</v>
      </c>
      <c r="C221" s="75"/>
      <c r="D221" s="41" t="s">
        <v>270</v>
      </c>
      <c r="E221" s="41" t="s">
        <v>269</v>
      </c>
      <c r="F221" s="70"/>
      <c r="G221" s="72"/>
      <c r="J221" s="43"/>
    </row>
    <row r="222" spans="1:12" s="19" customFormat="1" ht="15" customHeight="1">
      <c r="A222" s="20"/>
      <c r="B222" s="76" t="s">
        <v>128</v>
      </c>
      <c r="C222" s="77"/>
      <c r="D222" s="66">
        <v>2250361171</v>
      </c>
      <c r="E222" s="226">
        <v>2479637253</v>
      </c>
      <c r="F222" s="70"/>
      <c r="G222" s="72"/>
      <c r="J222" s="43"/>
    </row>
    <row r="223" spans="1:12" s="19" customFormat="1" ht="15" customHeight="1">
      <c r="A223" s="20"/>
      <c r="B223" s="76" t="s">
        <v>208</v>
      </c>
      <c r="C223" s="77"/>
      <c r="D223" s="66">
        <v>810374419</v>
      </c>
      <c r="E223" s="226">
        <v>1814936115</v>
      </c>
      <c r="F223" s="70"/>
      <c r="G223" s="72"/>
      <c r="J223" s="43"/>
    </row>
    <row r="224" spans="1:12" s="19" customFormat="1" ht="15" customHeight="1">
      <c r="A224" s="20"/>
      <c r="B224" s="76" t="s">
        <v>261</v>
      </c>
      <c r="C224" s="77"/>
      <c r="D224" s="66">
        <v>523706188</v>
      </c>
      <c r="E224" s="102">
        <v>0</v>
      </c>
      <c r="F224" s="70"/>
      <c r="G224" s="72"/>
      <c r="J224" s="43"/>
    </row>
    <row r="225" spans="1:10" s="19" customFormat="1" ht="15" customHeight="1">
      <c r="A225" s="20"/>
      <c r="B225" s="76" t="s">
        <v>205</v>
      </c>
      <c r="C225" s="77"/>
      <c r="D225" s="66">
        <v>375167576</v>
      </c>
      <c r="E225" s="226">
        <v>241645552</v>
      </c>
      <c r="F225" s="70"/>
      <c r="G225" s="72"/>
      <c r="J225" s="43"/>
    </row>
    <row r="226" spans="1:10" s="19" customFormat="1" ht="15" customHeight="1">
      <c r="A226" s="20"/>
      <c r="B226" s="76" t="s">
        <v>206</v>
      </c>
      <c r="C226" s="77"/>
      <c r="D226" s="66">
        <v>39640897</v>
      </c>
      <c r="E226" s="226">
        <v>3527201</v>
      </c>
      <c r="F226" s="70"/>
      <c r="G226" s="72"/>
      <c r="J226" s="43"/>
    </row>
    <row r="227" spans="1:10" s="19" customFormat="1" ht="15" customHeight="1">
      <c r="A227" s="20"/>
      <c r="B227" s="76" t="s">
        <v>207</v>
      </c>
      <c r="C227" s="77"/>
      <c r="D227" s="102">
        <v>0</v>
      </c>
      <c r="E227" s="226">
        <v>3570250</v>
      </c>
      <c r="F227" s="70"/>
      <c r="G227" s="72"/>
      <c r="J227" s="43"/>
    </row>
    <row r="228" spans="1:10" s="19" customFormat="1" ht="15" hidden="1" customHeight="1">
      <c r="A228" s="20"/>
      <c r="B228" s="76" t="s">
        <v>204</v>
      </c>
      <c r="C228" s="77"/>
      <c r="D228" s="102">
        <v>0</v>
      </c>
      <c r="E228" s="102">
        <v>0</v>
      </c>
      <c r="F228" s="70"/>
      <c r="G228" s="72"/>
      <c r="J228" s="43"/>
    </row>
    <row r="229" spans="1:10" s="19" customFormat="1" ht="16.5" customHeight="1">
      <c r="A229" s="20"/>
      <c r="B229" s="180" t="s">
        <v>60</v>
      </c>
      <c r="C229" s="181"/>
      <c r="D229" s="182">
        <v>3999250251</v>
      </c>
      <c r="E229" s="182">
        <v>4543316371</v>
      </c>
      <c r="F229" s="70"/>
      <c r="G229" s="225"/>
      <c r="I229" s="225"/>
      <c r="J229" s="43"/>
    </row>
    <row r="230" spans="1:10" s="19" customFormat="1">
      <c r="A230" s="70"/>
      <c r="B230" s="97"/>
      <c r="C230" s="70"/>
      <c r="D230" s="70"/>
      <c r="E230" s="70"/>
      <c r="F230" s="70"/>
      <c r="G230" s="72"/>
      <c r="J230" s="43"/>
    </row>
    <row r="231" spans="1:10" s="19" customFormat="1">
      <c r="A231" s="20"/>
      <c r="E231" s="37"/>
      <c r="F231" s="70"/>
      <c r="G231" s="72"/>
      <c r="J231" s="43"/>
    </row>
    <row r="232" spans="1:10" s="19" customFormat="1">
      <c r="A232" s="20"/>
      <c r="B232" s="42" t="s">
        <v>203</v>
      </c>
      <c r="C232" s="40"/>
      <c r="E232" s="55"/>
      <c r="F232" s="70"/>
      <c r="G232" s="72"/>
      <c r="J232" s="43"/>
    </row>
    <row r="233" spans="1:10" s="19" customFormat="1">
      <c r="A233" s="20"/>
      <c r="B233" s="19" t="s">
        <v>59</v>
      </c>
      <c r="E233" s="37"/>
      <c r="F233" s="70"/>
      <c r="G233" s="72"/>
      <c r="J233" s="43"/>
    </row>
    <row r="234" spans="1:10" s="19" customFormat="1" ht="6.75" customHeight="1">
      <c r="A234" s="20"/>
      <c r="E234" s="37"/>
      <c r="F234" s="70"/>
      <c r="G234" s="72"/>
      <c r="J234" s="43"/>
    </row>
    <row r="235" spans="1:10" s="19" customFormat="1" ht="25.5">
      <c r="A235" s="20"/>
      <c r="B235" s="277" t="s">
        <v>38</v>
      </c>
      <c r="C235" s="278"/>
      <c r="D235" s="41" t="s">
        <v>270</v>
      </c>
      <c r="E235" s="41" t="s">
        <v>269</v>
      </c>
      <c r="F235" s="70"/>
      <c r="G235" s="72"/>
      <c r="J235" s="43"/>
    </row>
    <row r="236" spans="1:10" s="19" customFormat="1" ht="15" customHeight="1">
      <c r="A236" s="20"/>
      <c r="B236" s="106" t="s">
        <v>148</v>
      </c>
      <c r="C236" s="107"/>
      <c r="D236" s="66">
        <v>53666654</v>
      </c>
      <c r="E236" s="227">
        <v>9701643</v>
      </c>
      <c r="F236" s="70"/>
      <c r="G236" s="72"/>
      <c r="J236" s="43"/>
    </row>
    <row r="237" spans="1:10" s="19" customFormat="1" ht="16.5" customHeight="1">
      <c r="A237" s="20"/>
      <c r="B237" s="180" t="s">
        <v>60</v>
      </c>
      <c r="C237" s="181"/>
      <c r="D237" s="182">
        <v>53666654</v>
      </c>
      <c r="E237" s="182">
        <v>9701643</v>
      </c>
      <c r="F237" s="70"/>
      <c r="G237" s="70"/>
      <c r="H237" s="225"/>
      <c r="J237" s="43"/>
    </row>
    <row r="238" spans="1:10" s="19" customFormat="1">
      <c r="A238" s="20"/>
      <c r="B238" s="97"/>
      <c r="E238" s="37"/>
      <c r="F238" s="70"/>
      <c r="G238" s="72"/>
      <c r="J238" s="43"/>
    </row>
    <row r="239" spans="1:10" s="19" customFormat="1">
      <c r="A239" s="20"/>
      <c r="E239" s="37"/>
      <c r="F239" s="70"/>
      <c r="G239" s="72"/>
      <c r="J239" s="43"/>
    </row>
    <row r="240" spans="1:10" s="19" customFormat="1">
      <c r="A240" s="20"/>
      <c r="B240" s="42" t="s">
        <v>194</v>
      </c>
      <c r="E240" s="37"/>
      <c r="F240" s="70"/>
      <c r="G240" s="72"/>
      <c r="J240" s="43"/>
    </row>
    <row r="241" spans="1:10" s="19" customFormat="1">
      <c r="A241" s="20"/>
      <c r="B241" s="19" t="s">
        <v>59</v>
      </c>
      <c r="E241" s="37"/>
      <c r="F241" s="70"/>
      <c r="G241" s="72"/>
      <c r="J241" s="43"/>
    </row>
    <row r="242" spans="1:10" s="19" customFormat="1" ht="6.75" customHeight="1">
      <c r="A242" s="20"/>
      <c r="E242" s="37"/>
      <c r="F242" s="70"/>
      <c r="G242" s="72"/>
      <c r="J242" s="43"/>
    </row>
    <row r="243" spans="1:10" s="19" customFormat="1" ht="25.5">
      <c r="A243" s="20"/>
      <c r="B243" s="277" t="s">
        <v>38</v>
      </c>
      <c r="C243" s="278"/>
      <c r="D243" s="41" t="s">
        <v>270</v>
      </c>
      <c r="E243" s="41" t="s">
        <v>269</v>
      </c>
      <c r="F243" s="70"/>
      <c r="G243" s="72"/>
      <c r="J243" s="43"/>
    </row>
    <row r="244" spans="1:10" s="19" customFormat="1" ht="15" customHeight="1">
      <c r="A244" s="20"/>
      <c r="B244" s="76" t="s">
        <v>165</v>
      </c>
      <c r="C244" s="77"/>
      <c r="D244" s="67">
        <v>34795641135</v>
      </c>
      <c r="E244" s="226">
        <v>48147525484</v>
      </c>
      <c r="F244" s="70"/>
      <c r="G244" s="72"/>
      <c r="J244" s="43"/>
    </row>
    <row r="245" spans="1:10" s="19" customFormat="1" ht="15" customHeight="1">
      <c r="A245" s="20"/>
      <c r="B245" s="76" t="s">
        <v>164</v>
      </c>
      <c r="C245" s="77"/>
      <c r="D245" s="67">
        <v>12664177767</v>
      </c>
      <c r="E245" s="226">
        <v>165074475445</v>
      </c>
      <c r="F245" s="70"/>
      <c r="G245" s="72"/>
      <c r="J245" s="43"/>
    </row>
    <row r="246" spans="1:10" s="19" customFormat="1" ht="15" customHeight="1">
      <c r="A246" s="20"/>
      <c r="B246" s="76" t="s">
        <v>262</v>
      </c>
      <c r="C246" s="77"/>
      <c r="D246" s="102">
        <v>0</v>
      </c>
      <c r="E246" s="226">
        <v>100020100</v>
      </c>
      <c r="F246" s="70"/>
      <c r="G246" s="72"/>
      <c r="J246" s="43"/>
    </row>
    <row r="247" spans="1:10" s="19" customFormat="1" ht="16.5" customHeight="1">
      <c r="A247" s="20"/>
      <c r="B247" s="180" t="s">
        <v>169</v>
      </c>
      <c r="C247" s="181"/>
      <c r="D247" s="182">
        <v>47459818902</v>
      </c>
      <c r="E247" s="182">
        <v>213322021029</v>
      </c>
      <c r="F247" s="70"/>
      <c r="G247" s="70"/>
      <c r="J247" s="43"/>
    </row>
    <row r="248" spans="1:10" s="19" customFormat="1" ht="15" customHeight="1">
      <c r="A248" s="20"/>
      <c r="B248" s="76" t="s">
        <v>167</v>
      </c>
      <c r="C248" s="77"/>
      <c r="D248" s="67">
        <v>-34795715268</v>
      </c>
      <c r="E248" s="67">
        <v>-165064662630</v>
      </c>
      <c r="F248" s="70"/>
      <c r="G248" s="72"/>
      <c r="J248" s="43"/>
    </row>
    <row r="249" spans="1:10" s="19" customFormat="1" ht="15" customHeight="1">
      <c r="A249" s="20"/>
      <c r="B249" s="76" t="s">
        <v>166</v>
      </c>
      <c r="C249" s="77"/>
      <c r="D249" s="67">
        <v>-12664177772</v>
      </c>
      <c r="E249" s="67">
        <v>-48147993979</v>
      </c>
      <c r="F249" s="70"/>
      <c r="G249" s="72"/>
      <c r="J249" s="43"/>
    </row>
    <row r="250" spans="1:10" s="19" customFormat="1" ht="15" customHeight="1">
      <c r="A250" s="20"/>
      <c r="B250" s="76" t="s">
        <v>263</v>
      </c>
      <c r="C250" s="77"/>
      <c r="D250" s="102">
        <v>0</v>
      </c>
      <c r="E250" s="67">
        <v>-100019779</v>
      </c>
      <c r="F250" s="70"/>
      <c r="G250" s="72"/>
      <c r="J250" s="43"/>
    </row>
    <row r="251" spans="1:10" s="19" customFormat="1" ht="16.5" customHeight="1">
      <c r="A251" s="20"/>
      <c r="B251" s="180" t="s">
        <v>168</v>
      </c>
      <c r="C251" s="181"/>
      <c r="D251" s="182">
        <v>-47459893040</v>
      </c>
      <c r="E251" s="182">
        <v>-213312676388</v>
      </c>
      <c r="F251" s="70"/>
      <c r="G251" s="70"/>
      <c r="J251" s="43"/>
    </row>
    <row r="252" spans="1:10" s="19" customFormat="1" ht="16.5" customHeight="1">
      <c r="A252" s="20"/>
      <c r="B252" s="38" t="s">
        <v>170</v>
      </c>
      <c r="C252" s="39"/>
      <c r="D252" s="68">
        <v>-74138</v>
      </c>
      <c r="E252" s="68">
        <v>9344641</v>
      </c>
      <c r="F252" s="70"/>
      <c r="G252" s="70"/>
      <c r="J252" s="43"/>
    </row>
    <row r="253" spans="1:10" s="19" customFormat="1">
      <c r="A253" s="20"/>
      <c r="B253" s="97"/>
      <c r="E253" s="37"/>
      <c r="F253" s="70"/>
      <c r="G253" s="72"/>
      <c r="J253" s="43"/>
    </row>
    <row r="254" spans="1:10" s="19" customFormat="1">
      <c r="A254" s="20"/>
      <c r="E254" s="37"/>
      <c r="F254" s="70"/>
      <c r="G254" s="72"/>
      <c r="J254" s="43"/>
    </row>
    <row r="255" spans="1:10" s="19" customFormat="1">
      <c r="A255" s="20"/>
      <c r="B255" s="42" t="s">
        <v>195</v>
      </c>
      <c r="C255" s="40"/>
      <c r="E255" s="37"/>
      <c r="F255" s="70"/>
      <c r="G255" s="72"/>
      <c r="J255" s="43"/>
    </row>
    <row r="256" spans="1:10" s="19" customFormat="1">
      <c r="A256" s="20"/>
      <c r="B256" s="19" t="s">
        <v>59</v>
      </c>
      <c r="E256" s="37"/>
      <c r="F256" s="70"/>
      <c r="G256" s="72"/>
      <c r="J256" s="43"/>
    </row>
    <row r="257" spans="1:19" s="19" customFormat="1" ht="6.75" customHeight="1">
      <c r="A257" s="20"/>
      <c r="E257" s="37"/>
      <c r="F257" s="70"/>
      <c r="G257" s="72"/>
      <c r="J257" s="43"/>
    </row>
    <row r="258" spans="1:19" s="19" customFormat="1" ht="25.5">
      <c r="A258" s="20"/>
      <c r="B258" s="277" t="s">
        <v>38</v>
      </c>
      <c r="C258" s="278"/>
      <c r="D258" s="41" t="s">
        <v>270</v>
      </c>
      <c r="E258" s="41" t="s">
        <v>269</v>
      </c>
      <c r="F258" s="70"/>
      <c r="G258" s="72"/>
      <c r="J258" s="43"/>
    </row>
    <row r="259" spans="1:19" s="19" customFormat="1">
      <c r="A259" s="20"/>
      <c r="B259" s="74"/>
      <c r="C259" s="75"/>
      <c r="D259" s="41"/>
      <c r="E259" s="41"/>
      <c r="F259" s="70"/>
      <c r="G259" s="72"/>
      <c r="J259" s="43"/>
    </row>
    <row r="260" spans="1:19" s="19" customFormat="1" ht="15" customHeight="1">
      <c r="A260" s="20"/>
      <c r="B260" s="106" t="s">
        <v>188</v>
      </c>
      <c r="C260" s="107"/>
      <c r="D260" s="66">
        <v>33022536</v>
      </c>
      <c r="E260" s="66">
        <v>20326152</v>
      </c>
      <c r="F260" s="70"/>
      <c r="G260" s="72"/>
      <c r="J260" s="43"/>
    </row>
    <row r="261" spans="1:19" s="19" customFormat="1" ht="15" customHeight="1">
      <c r="A261" s="20"/>
      <c r="B261" s="106" t="s">
        <v>149</v>
      </c>
      <c r="C261" s="107"/>
      <c r="D261" s="66">
        <v>5043343</v>
      </c>
      <c r="E261" s="66">
        <v>702715</v>
      </c>
      <c r="F261" s="70"/>
      <c r="G261" s="72"/>
      <c r="J261" s="43"/>
    </row>
    <row r="262" spans="1:19" s="19" customFormat="1" ht="15" customHeight="1">
      <c r="A262" s="20"/>
      <c r="B262" s="106" t="s">
        <v>172</v>
      </c>
      <c r="C262" s="107"/>
      <c r="D262" s="66">
        <v>1083091</v>
      </c>
      <c r="E262" s="66">
        <v>2539770</v>
      </c>
      <c r="F262" s="70"/>
      <c r="G262" s="72"/>
      <c r="J262" s="43"/>
    </row>
    <row r="263" spans="1:19" s="19" customFormat="1" ht="15" customHeight="1">
      <c r="A263" s="20"/>
      <c r="B263" s="106" t="s">
        <v>129</v>
      </c>
      <c r="C263" s="107"/>
      <c r="D263" s="66">
        <v>103151</v>
      </c>
      <c r="E263" s="66">
        <v>203182</v>
      </c>
      <c r="F263" s="70"/>
      <c r="G263" s="72"/>
      <c r="J263" s="43"/>
    </row>
    <row r="264" spans="1:19" s="19" customFormat="1" ht="16.5" customHeight="1">
      <c r="A264" s="20"/>
      <c r="B264" s="38" t="s">
        <v>60</v>
      </c>
      <c r="C264" s="39"/>
      <c r="D264" s="68">
        <v>39252121</v>
      </c>
      <c r="E264" s="284">
        <v>23771819</v>
      </c>
      <c r="F264" s="70"/>
      <c r="G264" s="70"/>
      <c r="J264" s="43"/>
    </row>
    <row r="265" spans="1:19" s="19" customFormat="1">
      <c r="B265" s="97"/>
      <c r="F265" s="70"/>
      <c r="G265" s="72"/>
      <c r="J265" s="43"/>
    </row>
    <row r="266" spans="1:19" s="19" customFormat="1">
      <c r="A266" s="20"/>
      <c r="B266" s="42" t="s">
        <v>61</v>
      </c>
      <c r="C266" s="42"/>
      <c r="F266" s="24"/>
      <c r="J266" s="43"/>
    </row>
    <row r="267" spans="1:19" s="19" customFormat="1" ht="71.25" customHeight="1">
      <c r="A267" s="20"/>
      <c r="B267" s="331" t="s">
        <v>108</v>
      </c>
      <c r="C267" s="331"/>
      <c r="D267" s="331"/>
      <c r="E267" s="331"/>
      <c r="F267" s="331"/>
      <c r="G267" s="331"/>
      <c r="H267" s="331"/>
      <c r="I267" s="331"/>
      <c r="J267" s="43"/>
    </row>
    <row r="268" spans="1:19" s="19" customFormat="1">
      <c r="A268" s="20"/>
      <c r="F268" s="24"/>
      <c r="J268" s="43"/>
    </row>
    <row r="269" spans="1:19" s="19" customFormat="1">
      <c r="A269" s="20"/>
      <c r="F269" s="24"/>
      <c r="J269" s="43"/>
    </row>
    <row r="270" spans="1:19" s="19" customFormat="1">
      <c r="A270" s="20"/>
      <c r="B270" s="42" t="s">
        <v>62</v>
      </c>
      <c r="C270" s="42"/>
      <c r="F270" s="24"/>
      <c r="J270" s="43"/>
    </row>
    <row r="271" spans="1:19" s="19" customFormat="1" ht="38.450000000000003" customHeight="1">
      <c r="A271" s="256"/>
      <c r="B271" s="331" t="s">
        <v>310</v>
      </c>
      <c r="C271" s="331"/>
      <c r="D271" s="331"/>
      <c r="E271" s="331"/>
      <c r="F271" s="331"/>
      <c r="G271" s="331"/>
      <c r="H271" s="331"/>
      <c r="I271" s="331"/>
      <c r="J271" s="257"/>
      <c r="K271" s="258"/>
      <c r="L271" s="258"/>
      <c r="M271" s="258"/>
      <c r="N271" s="258"/>
      <c r="O271" s="258"/>
      <c r="P271" s="258"/>
      <c r="Q271" s="258"/>
      <c r="R271" s="258"/>
      <c r="S271" s="258"/>
    </row>
    <row r="272" spans="1:19" s="19" customFormat="1">
      <c r="A272" s="20"/>
      <c r="F272" s="24"/>
      <c r="J272" s="43"/>
    </row>
    <row r="273" spans="1:10" s="19" customFormat="1">
      <c r="A273" s="20"/>
      <c r="B273" s="42" t="s">
        <v>63</v>
      </c>
      <c r="C273" s="42"/>
      <c r="F273" s="24"/>
      <c r="J273" s="43"/>
    </row>
    <row r="274" spans="1:10" s="19" customFormat="1" ht="12.75" customHeight="1">
      <c r="A274" s="20"/>
      <c r="B274" s="331" t="s">
        <v>311</v>
      </c>
      <c r="C274" s="331"/>
      <c r="D274" s="331"/>
      <c r="E274" s="331"/>
      <c r="F274" s="331"/>
      <c r="G274" s="331"/>
      <c r="H274" s="331"/>
      <c r="I274" s="331"/>
      <c r="J274" s="43"/>
    </row>
    <row r="275" spans="1:10" s="19" customFormat="1">
      <c r="A275" s="20"/>
      <c r="B275" s="28"/>
      <c r="C275" s="28"/>
      <c r="D275" s="28"/>
      <c r="E275" s="28"/>
      <c r="F275" s="28"/>
      <c r="G275" s="28"/>
      <c r="H275" s="28"/>
      <c r="I275" s="28"/>
      <c r="J275" s="43"/>
    </row>
    <row r="276" spans="1:10" s="19" customFormat="1">
      <c r="A276" s="20"/>
      <c r="B276" s="28"/>
      <c r="C276" s="28"/>
      <c r="D276" s="28"/>
      <c r="E276" s="28"/>
      <c r="F276" s="28"/>
      <c r="G276" s="28"/>
      <c r="H276" s="28"/>
      <c r="I276" s="28"/>
      <c r="J276" s="43"/>
    </row>
    <row r="277" spans="1:10" s="19" customFormat="1">
      <c r="A277" s="20"/>
      <c r="B277" s="42" t="s">
        <v>64</v>
      </c>
      <c r="C277" s="42"/>
      <c r="J277" s="43"/>
    </row>
    <row r="278" spans="1:10" s="19" customFormat="1" ht="30.75" customHeight="1">
      <c r="A278" s="20"/>
      <c r="B278" s="331" t="s">
        <v>312</v>
      </c>
      <c r="C278" s="331"/>
      <c r="D278" s="331"/>
      <c r="E278" s="331"/>
      <c r="F278" s="331"/>
      <c r="G278" s="331"/>
      <c r="H278" s="331"/>
      <c r="I278" s="331"/>
      <c r="J278" s="43"/>
    </row>
    <row r="279" spans="1:10" s="19" customFormat="1">
      <c r="A279" s="20"/>
      <c r="J279" s="43"/>
    </row>
    <row r="280" spans="1:10" s="1" customFormat="1">
      <c r="B280" s="7"/>
    </row>
    <row r="281" spans="1:10" s="19" customFormat="1">
      <c r="A281" s="20"/>
      <c r="J281" s="43"/>
    </row>
    <row r="282" spans="1:10" s="19" customFormat="1">
      <c r="A282" s="20"/>
      <c r="J282" s="43"/>
    </row>
    <row r="283" spans="1:10" s="19" customFormat="1">
      <c r="A283" s="20"/>
      <c r="B283" s="21"/>
      <c r="D283" s="21"/>
      <c r="F283" s="22"/>
      <c r="G283" s="9"/>
      <c r="H283" s="18"/>
      <c r="J283" s="43"/>
    </row>
    <row r="284" spans="1:10" s="19" customFormat="1">
      <c r="A284" s="20"/>
      <c r="B284" s="23"/>
      <c r="D284" s="23"/>
      <c r="F284" s="24"/>
      <c r="G284" s="33"/>
      <c r="H284" s="23"/>
      <c r="I284" s="34"/>
      <c r="J284" s="63"/>
    </row>
    <row r="285" spans="1:10" s="19" customFormat="1">
      <c r="J285" s="43"/>
    </row>
    <row r="286" spans="1:10" s="19" customFormat="1" ht="15">
      <c r="A286" s="5"/>
      <c r="B286" s="21"/>
      <c r="C286" s="21" t="s">
        <v>145</v>
      </c>
      <c r="E286" s="18" t="s">
        <v>332</v>
      </c>
      <c r="F286" s="233"/>
      <c r="G286" s="236"/>
      <c r="H286" s="18" t="s">
        <v>146</v>
      </c>
    </row>
    <row r="287" spans="1:10" s="19" customFormat="1" ht="15">
      <c r="A287" s="5"/>
      <c r="B287" s="23"/>
      <c r="C287" s="23" t="s">
        <v>115</v>
      </c>
      <c r="E287" s="237" t="s">
        <v>154</v>
      </c>
      <c r="F287" s="236"/>
      <c r="G287" s="228"/>
      <c r="H287" s="23" t="s">
        <v>116</v>
      </c>
      <c r="I287" s="228"/>
    </row>
    <row r="288" spans="1:10" s="19" customFormat="1" ht="15.75">
      <c r="C288" s="241"/>
      <c r="E288" s="241"/>
      <c r="F288" s="242"/>
      <c r="G288" s="228"/>
      <c r="H288" s="228"/>
      <c r="I288" s="228"/>
      <c r="J288" s="43"/>
    </row>
    <row r="289" spans="3:10" s="19" customFormat="1" ht="15.75">
      <c r="C289" s="241"/>
      <c r="E289" s="241"/>
      <c r="F289" s="242"/>
      <c r="G289" s="228"/>
      <c r="H289" s="228"/>
      <c r="I289" s="228"/>
      <c r="J289" s="43"/>
    </row>
    <row r="290" spans="3:10" s="19" customFormat="1" ht="15.75">
      <c r="C290" s="241"/>
      <c r="E290" s="241"/>
      <c r="F290" s="242"/>
      <c r="G290" s="228"/>
      <c r="H290" s="228"/>
      <c r="I290" s="228"/>
      <c r="J290" s="43"/>
    </row>
    <row r="291" spans="3:10" s="19" customFormat="1" ht="15">
      <c r="C291" s="241"/>
      <c r="E291" s="234"/>
      <c r="F291" s="234"/>
      <c r="G291" s="228"/>
      <c r="H291" s="228"/>
      <c r="I291" s="228"/>
      <c r="J291" s="43"/>
    </row>
    <row r="292" spans="3:10" s="252" customFormat="1" ht="15">
      <c r="C292" s="291"/>
      <c r="E292" s="293"/>
      <c r="F292" s="293"/>
      <c r="G292" s="285"/>
      <c r="H292" s="249"/>
      <c r="I292" s="285"/>
      <c r="J292" s="297"/>
    </row>
    <row r="293" spans="3:10" s="252" customFormat="1" ht="15">
      <c r="C293" s="288" t="s">
        <v>264</v>
      </c>
      <c r="E293" s="288"/>
      <c r="F293" s="288"/>
      <c r="G293" s="288" t="s">
        <v>266</v>
      </c>
      <c r="H293" s="288"/>
      <c r="I293" s="285"/>
      <c r="J293" s="297"/>
    </row>
    <row r="294" spans="3:10" s="252" customFormat="1" ht="15">
      <c r="C294" s="289" t="s">
        <v>265</v>
      </c>
      <c r="E294" s="293"/>
      <c r="F294" s="293"/>
      <c r="G294" s="289" t="s">
        <v>267</v>
      </c>
      <c r="H294" s="289"/>
      <c r="I294" s="285"/>
      <c r="J294" s="297"/>
    </row>
    <row r="295" spans="3:10" s="252" customFormat="1">
      <c r="E295" s="249"/>
      <c r="F295" s="249"/>
      <c r="J295" s="297"/>
    </row>
    <row r="296" spans="3:10" s="252" customFormat="1">
      <c r="C296" s="298"/>
      <c r="E296" s="249"/>
      <c r="F296" s="249"/>
      <c r="G296" s="288"/>
      <c r="H296" s="249"/>
      <c r="J296" s="297"/>
    </row>
  </sheetData>
  <autoFilter ref="A131:S188" xr:uid="{00000000-0001-0000-0700-000000000000}"/>
  <customSheetViews>
    <customSheetView guid="{7015FC6D-0680-4B00-AA0E-B83DA1D0B666}" scale="80" showPageBreaks="1" showGridLines="0" printArea="1" view="pageBreakPreview" topLeftCell="A79">
      <selection activeCell="H119" sqref="H119"/>
      <pageMargins left="0" right="0" top="0" bottom="0" header="0" footer="0"/>
      <pageSetup scale="67" orientation="portrait" r:id="rId1"/>
    </customSheetView>
    <customSheetView guid="{5FCC9217-B3E9-4B91-A943-5F21728EBEE9}" scale="80" showPageBreaks="1" showGridLines="0" printArea="1" view="pageBreakPreview" topLeftCell="A79">
      <selection activeCell="H119" sqref="H119"/>
      <pageMargins left="0" right="0" top="0" bottom="0" header="0" footer="0"/>
      <pageSetup scale="67" orientation="portrait" r:id="rId2"/>
    </customSheetView>
    <customSheetView guid="{F3648BCD-1CED-4BBB-AE63-37BDB925883F}" scale="80" showPageBreaks="1" showGridLines="0" printArea="1" view="pageBreakPreview">
      <selection activeCell="G307" sqref="G306:G307"/>
      <pageMargins left="0" right="0" top="0" bottom="0" header="0" footer="0"/>
      <pageSetup scale="67" orientation="portrait" r:id="rId3"/>
    </customSheetView>
  </customSheetViews>
  <mergeCells count="79">
    <mergeCell ref="B274:I274"/>
    <mergeCell ref="B267:I267"/>
    <mergeCell ref="B271:I271"/>
    <mergeCell ref="B278:I278"/>
    <mergeCell ref="P131:P132"/>
    <mergeCell ref="Q131:Q132"/>
    <mergeCell ref="R131:R132"/>
    <mergeCell ref="G131:G132"/>
    <mergeCell ref="H131:H132"/>
    <mergeCell ref="I131:I132"/>
    <mergeCell ref="J131:J132"/>
    <mergeCell ref="N131:N132"/>
    <mergeCell ref="B121:F121"/>
    <mergeCell ref="B131:B132"/>
    <mergeCell ref="C131:C132"/>
    <mergeCell ref="D131:D132"/>
    <mergeCell ref="E131:E132"/>
    <mergeCell ref="F131:F132"/>
    <mergeCell ref="B91:C91"/>
    <mergeCell ref="B92:C92"/>
    <mergeCell ref="B93:C93"/>
    <mergeCell ref="B94:E94"/>
    <mergeCell ref="B99:C99"/>
    <mergeCell ref="B70:M70"/>
    <mergeCell ref="B76:M76"/>
    <mergeCell ref="B80:M80"/>
    <mergeCell ref="B87:M87"/>
    <mergeCell ref="B84:M84"/>
    <mergeCell ref="B57:M57"/>
    <mergeCell ref="H33:I33"/>
    <mergeCell ref="J33:K33"/>
    <mergeCell ref="H34:I34"/>
    <mergeCell ref="J34:K34"/>
    <mergeCell ref="B34:G34"/>
    <mergeCell ref="B55:M55"/>
    <mergeCell ref="B56:M56"/>
    <mergeCell ref="B52:M52"/>
    <mergeCell ref="B36:K36"/>
    <mergeCell ref="B44:M44"/>
    <mergeCell ref="B41:M41"/>
    <mergeCell ref="B47:M47"/>
    <mergeCell ref="B37:M37"/>
    <mergeCell ref="J29:K29"/>
    <mergeCell ref="B30:G30"/>
    <mergeCell ref="H30:I30"/>
    <mergeCell ref="J30:K30"/>
    <mergeCell ref="B33:G33"/>
    <mergeCell ref="B29:G29"/>
    <mergeCell ref="H29:I29"/>
    <mergeCell ref="B31:G31"/>
    <mergeCell ref="H31:I31"/>
    <mergeCell ref="J31:K31"/>
    <mergeCell ref="B32:G32"/>
    <mergeCell ref="H32:I32"/>
    <mergeCell ref="J32:K32"/>
    <mergeCell ref="H27:I27"/>
    <mergeCell ref="J27:K27"/>
    <mergeCell ref="B21:M21"/>
    <mergeCell ref="B24:M24"/>
    <mergeCell ref="B22:K22"/>
    <mergeCell ref="J26:K26"/>
    <mergeCell ref="H26:I26"/>
    <mergeCell ref="B26:G26"/>
    <mergeCell ref="B7:M7"/>
    <mergeCell ref="B8:M8"/>
    <mergeCell ref="B73:M73"/>
    <mergeCell ref="B79:M79"/>
    <mergeCell ref="B83:M83"/>
    <mergeCell ref="B58:M58"/>
    <mergeCell ref="B59:M59"/>
    <mergeCell ref="B65:M65"/>
    <mergeCell ref="B67:M67"/>
    <mergeCell ref="B40:M40"/>
    <mergeCell ref="B28:G28"/>
    <mergeCell ref="H28:I28"/>
    <mergeCell ref="J28:K28"/>
    <mergeCell ref="B13:M13"/>
    <mergeCell ref="B16:M16"/>
    <mergeCell ref="B27:G27"/>
  </mergeCells>
  <hyperlinks>
    <hyperlink ref="M5" location="INDICE!A1" display="Índice" xr:uid="{28CFDE56-131D-4688-94CF-34527DCB6E3C}"/>
  </hyperlinks>
  <pageMargins left="0.7" right="0.7" top="0.75" bottom="0.75" header="0.3" footer="0.3"/>
  <pageSetup paperSize="9" scale="65" fitToHeight="0" orientation="portrait" r:id="rId4"/>
  <drawing r:id="rId5"/>
  <legacyDrawing r:id="rId6"/>
</worksheet>
</file>

<file path=_xmlsignatures/_rels/origin.sigs.rels><?xml version="1.0" encoding="UTF-8" standalone="yes"?>
<Relationships xmlns="http://schemas.openxmlformats.org/package/2006/relationships"><Relationship Id="rId8" Type="http://schemas.openxmlformats.org/package/2006/relationships/digital-signature/signature" Target="sig8.xml"/><Relationship Id="rId13" Type="http://schemas.openxmlformats.org/package/2006/relationships/digital-signature/signature" Target="sig13.xml"/><Relationship Id="rId3" Type="http://schemas.openxmlformats.org/package/2006/relationships/digital-signature/signature" Target="sig3.xml"/><Relationship Id="rId7" Type="http://schemas.openxmlformats.org/package/2006/relationships/digital-signature/signature" Target="sig7.xml"/><Relationship Id="rId12" Type="http://schemas.openxmlformats.org/package/2006/relationships/digital-signature/signature" Target="sig12.xml"/><Relationship Id="rId2" Type="http://schemas.openxmlformats.org/package/2006/relationships/digital-signature/signature" Target="sig2.xml"/><Relationship Id="rId1" Type="http://schemas.openxmlformats.org/package/2006/relationships/digital-signature/signature" Target="sig1.xml"/><Relationship Id="rId6" Type="http://schemas.openxmlformats.org/package/2006/relationships/digital-signature/signature" Target="sig6.xml"/><Relationship Id="rId11" Type="http://schemas.openxmlformats.org/package/2006/relationships/digital-signature/signature" Target="sig11.xml"/><Relationship Id="rId5" Type="http://schemas.openxmlformats.org/package/2006/relationships/digital-signature/signature" Target="sig5.xml"/><Relationship Id="rId15" Type="http://schemas.openxmlformats.org/package/2006/relationships/digital-signature/signature" Target="sig15.xml"/><Relationship Id="rId10" Type="http://schemas.openxmlformats.org/package/2006/relationships/digital-signature/signature" Target="sig10.xml"/><Relationship Id="rId4" Type="http://schemas.openxmlformats.org/package/2006/relationships/digital-signature/signature" Target="sig4.xml"/><Relationship Id="rId9" Type="http://schemas.openxmlformats.org/package/2006/relationships/digital-signature/signature" Target="sig9.xml"/><Relationship Id="rId14" Type="http://schemas.openxmlformats.org/package/2006/relationships/digital-signature/signature" Target="sig14.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t5tDLCkMiXuSfKn3MizO7Nvbu3VbJniNQsIh5JKk5+gK1i3alrZ4O1NNqnap1LKZqzdL9s0r8uTH
pDiKBvO5TA==</DigestValue>
    </Reference>
    <Reference Type="http://www.w3.org/2000/09/xmldsig#Object" URI="#idOfficeObject">
      <DigestMethod Algorithm="http://www.w3.org/2001/04/xmlenc#sha512"/>
      <DigestValue>5EY6+gtcC8AWzQClQHbk/+HZvCXwehT9sTnxgBbxrlZ9kEg+XNF/hB30XqPp3Ca36uuL6AMciE1R
fpeHXrNB+g==</DigestValue>
    </Reference>
    <Reference Type="http://uri.etsi.org/01903#SignedProperties" URI="#idSignedProperties">
      <Transforms>
        <Transform Algorithm="http://www.w3.org/TR/2001/REC-xml-c14n-20010315"/>
      </Transforms>
      <DigestMethod Algorithm="http://www.w3.org/2001/04/xmlenc#sha512"/>
      <DigestValue>K+TvOQ0ovqUVV+iKQ+Sah1C4MKKRQBQM951KF175ShOVAWnKbbtjFhuLYkj5gfa7Z5cgsS0aCf0h
/D/bGH1+SA==</DigestValue>
    </Reference>
    <Reference Type="http://www.w3.org/2000/09/xmldsig#Object" URI="#idValidSigLnImg">
      <DigestMethod Algorithm="http://www.w3.org/2001/04/xmlenc#sha512"/>
      <DigestValue>5HgrVHl0OF/yp3eB4tB/RuF9hWjrTcoyZ0X/deSB9ya6pnatuMM+i49cd20qwyy+JWuWwtXiNI2J
V2fPmAPKlw==</DigestValue>
    </Reference>
    <Reference Type="http://www.w3.org/2000/09/xmldsig#Object" URI="#idInvalidSigLnImg">
      <DigestMethod Algorithm="http://www.w3.org/2001/04/xmlenc#sha512"/>
      <DigestValue>Ng5xGpUf8VrTPub0jR82z11sDu/f/wyylV6mtZHdwhLRQtr9nyarGZ7DFX4jiRSIasx+Gt72ZCif
n63hnPTw8A==</DigestValue>
    </Reference>
  </SignedInfo>
  <SignatureValue>TJW9BcndgfbzAvZQqq6YDwOxhbAxOU+2ctK77REyNS+F/MzhL9l1BVDyH1hDRTb5a32zmDjdxZAC
EDEw0fvDLTSMYW6SYfY/VTZZ/WPlFhhALr4b9H3vLdJIezq6lnb6hpoY/e9dlMRGpIHe7Fej5YRx
xnkhF6XfwU/TM9StH+Rp2nmB3YNFDP/yA59B30/kNAWg4gH2N93z4/5ULMM9719ixHgns1SBhLMd
g/i4oDpOdGN5rG5exah1CbWdca/LPNRFvB33K9dFezvARnWMVTkcBuRt5uJc+9rmBcRYKEFEHrwm
FFWSuT2MtU5/p4y7GYJGfQriaaTv4LgI33knsg==</SignatureValue>
  <KeyInfo>
    <X509Data>
      <X509Certificate>MIIHqDCCBZCgAwIBAgIRAIsgovtyDCSiRwszR8457m4wDQYJKoZIhvcNAQENBQAwgYUxCzAJBgNVBAYTAlBZMQ0wCwYDVQQKEwRJQ1BQMTgwNgYDVQQLEy9QcmVzdGFkb3IgQ3VhbGlmaWNhZG8gZGUgU2VydmljaW9zIGRlIENvbmZpYW56YTEVMBMGA1UEAxMMQ09ERTEwMCBTLkEuMRYwFAYDVQQFEw1SVUM4MDA4MDYxMC03MB4XDTI1MDQwODE5MDcxNloXDTI3MDQwODE5MDcxNlowgb0xCzAJBgNVBAYTAlBZMTYwNAYDVQQKDC1DRVJUSUZJQ0FETyBDVUFMSUZJQ0FETyBERSBGSVJNQSBFTEVDVFLDk05JQ0ExCzAJBgNVBAsTAkYyMRUwEwYDVQQEEwxHT01FWiBUT1JSRVMxFzAVBgNVBCoTDkRBSElBTkEgQU5EUkVBMSUwIwYDVQQDExxEQUhJQU5BIEFORFJFQSAgR09NRVogVE9SUkVTMRIwEAYDVQQFEwlDSTM0MTUzMjYwggEiMA0GCSqGSIb3DQEBAQUAA4IBDwAwggEKAoIBAQDrPcsSDne2A6YHIE83YQfUrtm3yKsljuPSXd+nowDEkrwkhdu4JbB5krjo0dY4nsESaRgWGg56WnFxn8Z9z41dMLx6fORF3iIMlYOV7VYtbWuB86nqKSQfoZH/ykGNwJpKlEeJvhJgUqUxITS6S3G2zBzKrTvpHNYnjcliOMaQ8fcPSQD6GQqbkERdTrWEg3FcpHwLnpge73Vj1NLeM56OQ9hGvgUg3o9hxF37w9nVtaqEIuqavDju1E9GnhbcxPMfNVCu2MjokzVMVMTXGVbcYySlq97MORR4kSmcMCBKeuSHjhZWA5Eunyfq/81sVPqnhB1xnQJOMu6YhGPV+7mfAgMBAAGjggLXMIIC0zAMBgNVHRMBAf8EAjAAMB0GA1UdDgQWBBT97wzUZ56BH4HVc3/KBJhE1B6UNDAfBgNVHSMEGDAWgBS+NVRiaGDnJtMxwV+XseL2ZM4H9TAOBgNVHQ8BAf8EBAMCBeAwTgYDVR0RBEcwRYEWREFHT01FWkBDUEFGRVJSRVJFLkNPT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Huso2b2RwY91a1sNKUIDeFOeLofqrs23pV5aKjGGY5UvsH+aoyfas+hB4vLFEhxrdR7FILYOQAZLcN7x8Q1fXjLK+eVySOi0Wbhd7xmknckztPp1UneGZc5szMPysOYTsIO7TUN1XvK6rl2AELTmv8MOkOP2cGbc96pPaL+pTHAuRR2TmyMSCQhE+22eLtrztBzqtpnKq4P/KMnwXppbulwGxx8WH6F7gPYwU/6tixj7c+QlrMqZR/B5odFKZQilrSbo1gVxVlnmvxmt3bW8sd/fdZm4j3ElCsWLTdCOdlZZRch8J0JxCD/6TgCZAiccai3J9sm1mcdGWLedoR6bCiGHcTYQDDJgItuSUnnQFZ/rqOnIvdQMcftF5W2aj0+qHHr053jx9sixIxifnV2zKWA2Htu1xfdfNwPmztnQLiVooIqI6cbLTeI8x6IrWDnDbsIUSaIQ8ydgMVysNcp+JP4obzoWB01u8jTbeJbGpR6eJaRxMbd5KXRPeCUGgw08H9PZmNfSBu7kIWBALQYY0bNVrkaGwljPPYhpB2HQM87wH8pZtzurKaduwwoJRypR0ZZWkE2dcNdL/byLrAMlH1WHILQxPEjoMzXbWVzPFTmZ40AKx2LNBB3zYHf2x4Xhis9Wk7ILwZc9QrDEAuTFzBvLq45zLviaQSuuWVTRNo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/vD+TMAesbVivJYLl6c3cA/KKAHBFjP5NGsE+yVfoX1MvvC5vxij4GfI8OJ9cu12E0m8H85itLIae9+N/ydXPg==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SdZ3FRft6As2cyM3tVA/Bar1kh0y9GEkBc6RyAzsefN61wkNkknaageS/Ff8GfGpdjdGnkeBvuqh9JgEu4T1dQ==</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OL8yMMPhmfr20MH5FWCRKCMKgoNGooQzeBmbLh0muC6jt/qwteXs2BkVY4kViob4wo+zUdvfDpVanGxRBVYIXQ==</DigestValue>
      </Reference>
      <Reference URI="/xl/drawings/vmlDrawing2.vml?ContentType=application/vnd.openxmlformats-officedocument.vmlDrawing">
        <DigestMethod Algorithm="http://www.w3.org/2001/04/xmlenc#sha512"/>
        <DigestValue>T6Q8na2X2l0ZoibCpjHsjfOr9PmS8RD8hHqNRoVlvrL0V65QP3J6pM+bOCDgnBf5R/S57rZlRgg+s0vnBUPu7A==</DigestValue>
      </Reference>
      <Reference URI="/xl/drawings/vmlDrawing3.vml?ContentType=application/vnd.openxmlformats-officedocument.vmlDrawing">
        <DigestMethod Algorithm="http://www.w3.org/2001/04/xmlenc#sha512"/>
        <DigestValue>g1i1vZed13NGlpmWUxpbXgMp0dgbUxV0oMniExyzH5IkdwmJGxIeMWcBn0ET8JPi/qBuj0TpFXCYVgir/3umTA==</DigestValue>
      </Reference>
      <Reference URI="/xl/drawings/vmlDrawing4.vml?ContentType=application/vnd.openxmlformats-officedocument.vmlDrawing">
        <DigestMethod Algorithm="http://www.w3.org/2001/04/xmlenc#sha512"/>
        <DigestValue>xsKyBulPXTkkvcBNgrrxexTmqXHG1Ci1yc4upgJ4jSPLnHgGjkiZmUzkF+ko6oGXco0xu7CpL0t616vE1LG45w==</DigestValue>
      </Reference>
      <Reference URI="/xl/drawings/vmlDrawing5.vml?ContentType=application/vnd.openxmlformats-officedocument.vmlDrawing">
        <DigestMethod Algorithm="http://www.w3.org/2001/04/xmlenc#sha512"/>
        <DigestValue>IZzDmTadDXg9Je4xK1YyaJ9egyaZbRDqMoVQ9TNh0heDL4h4MAHGgGoAVGxuDkWDkDNTATGnSPvu27rCTc/8aA==</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ldyEVrooEajZvD2KG9d1uhWA3V54UkxKl/RlemBpyeSE+unkCl0l3lrwPxKKJ+F+g7NTePnaF5DL6Fksn6j5kw==</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GAMqz97qyEtFG+NjzUJqYlx2cnJEMLw/A8CcktJyH9wNxHTkvbUp89JIWbgm3X1Y34J6ggv/TSJd2/5rIfk6tg==</DigestValue>
      </Reference>
      <Reference URI="/xl/media/image5.emf?ContentType=image/x-emf">
        <DigestMethod Algorithm="http://www.w3.org/2001/04/xmlenc#sha512"/>
        <DigestValue>brmUb12uawMz9kQVYwikWH4d9vEbrDPjzt6EjI1FUYZR0bSZA5zvmZFVwfbrk6KNTdjiYP+c0A+JR0fAu+IQxA==</DigestValue>
      </Reference>
      <Reference URI="/xl/media/image6.emf?ContentType=image/x-emf">
        <DigestMethod Algorithm="http://www.w3.org/2001/04/xmlenc#sha512"/>
        <DigestValue>l/xpK/LHUlfjWGrj/gUM4c7/3vH7F9BtkjYJbfUoG9+p5dk8myX7LSteDSvnnR+JvnC9S2zmh++tS2Q4TpnN2Q==</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sxc/4YPlD2n3mPIg1wdmMRz2nbjeaXACDcLOjgQzi3OIDG/L8zuHRZdN1292/Y6EgU6BdsLUjXC3kMZJxqHiEg==</DigestValue>
      </Reference>
      <Reference URI="/xl/styles.xml?ContentType=application/vnd.openxmlformats-officedocument.spreadsheetml.styles+xml">
        <DigestMethod Algorithm="http://www.w3.org/2001/04/xmlenc#sha512"/>
        <DigestValue>oDLvRhbu/33Oe5SbKucwbR7vEvzSzqUS8yn8BriEODAOGrJtHc8acME3QqXBhVeJXNDPKTQQ3BJw3n+0QlKWKw==</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85GobxunPMUkIF+KLxkCws40g5h/6ATsKKhkr99M5hqq1dJcJg3TqnoavuLDv6U4TIQMO/Q73Epia0/AgXLwqA==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5CvKKkUyrinj6N2/6kssEJ5+qkP4fJVVblO45bgQ26WPV4NagSWoUh9H/cbcTiVaUrLNIU0TLPNOoUdKzFnGiA==</DigestValue>
      </Reference>
      <Reference URI="/xl/worksheets/sheet2.xml?ContentType=application/vnd.openxmlformats-officedocument.spreadsheetml.worksheet+xml">
        <DigestMethod Algorithm="http://www.w3.org/2001/04/xmlenc#sha512"/>
        <DigestValue>Q9u7RrrRufMKS015/GpIXV2sqLa9eeOLx6d09LWgBvF3QGk3OTR5kGwQa2xGIDbLkOF/1IMzDXq9fLBYAzw+uA==</DigestValue>
      </Reference>
      <Reference URI="/xl/worksheets/sheet3.xml?ContentType=application/vnd.openxmlformats-officedocument.spreadsheetml.worksheet+xml">
        <DigestMethod Algorithm="http://www.w3.org/2001/04/xmlenc#sha512"/>
        <DigestValue>MknwQftwXZg1WruAiJm6/PJbVsUy0xwa5ZJBpOAlSf9eCB9Zm5t5WTaDHg96t649xDUcuZVRJwz6d30ezIHC0A==</DigestValue>
      </Reference>
      <Reference URI="/xl/worksheets/sheet4.xml?ContentType=application/vnd.openxmlformats-officedocument.spreadsheetml.worksheet+xml">
        <DigestMethod Algorithm="http://www.w3.org/2001/04/xmlenc#sha512"/>
        <DigestValue>hFq25N9FDUhyQpiacRru2aPDfMWuG+BXLeKQcDUmpmEBprcKgd/U/+ZaXA4vNYBUvFo1vRpQ7Z52nVISNOPdBw==</DigestValue>
      </Reference>
      <Reference URI="/xl/worksheets/sheet5.xml?ContentType=application/vnd.openxmlformats-officedocument.spreadsheetml.worksheet+xml">
        <DigestMethod Algorithm="http://www.w3.org/2001/04/xmlenc#sha512"/>
        <DigestValue>jaSBXU3KzNfIm+y0bqcpsISJ/oWlGKhe20QyqYxgBR8l1M3Ml8bDLeGzTU2+N093BRlO0nLUvwz8V4Lgx9uE9A==</DigestValue>
      </Reference>
    </Manifest>
    <SignatureProperties>
      <SignatureProperty Id="idSignatureTime" Target="#idPackageSignature">
        <mdssi:SignatureTime xmlns:mdssi="http://schemas.openxmlformats.org/package/2006/digital-signature">
          <mdssi:Format>YYYY-MM-DDThh:mm:ssTZD</mdssi:Format>
          <mdssi:Value>2026-05-14T13:30:40Z</mdssi:Value>
        </mdssi:SignatureTime>
      </SignatureProperty>
    </SignatureProperties>
  </Object>
  <Object Id="idOfficeObject">
    <SignatureProperties>
      <SignatureProperty Id="idOfficeV1Details" Target="#idPackageSignature">
        <SignatureInfoV1 xmlns="http://schemas.microsoft.com/office/2006/digsig">
          <SetupID>{3ADEBE9D-15BE-4EC5-8020-B7C1A92213D8}</SetupID>
          <SignatureText>Dahiana Gómez</SignatureText>
          <SignatureImage/>
          <SignatureComments/>
          <WindowsVersion>10.0</WindowsVersion>
          <OfficeVersion>16.0.19929/27</OfficeVersion>
          <ApplicationVersion>16.0.19929</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2026-05-14T13:30:40Z</xd:SigningTime>
          <xd:SigningCertificate>
            <xd:Cert>
              <xd:CertDigest>
                <DigestMethod Algorithm="http://www.w3.org/2001/04/xmlenc#sha512"/>
                <DigestValue>dMurUR+DdMcx/Ra9yt/IKFXxGt07cY+7oQ0yd5N6Js0pEe9W3bzOvSVcQ9b/lhgm9fIGivUoeXCsNZUB8VE9FQ==</DigestValue>
              </xd:CertDigest>
              <xd:IssuerSerial>
                <X509IssuerName>SERIALNUMBER=RUC80080610-7, CN=CODE100 S.A., OU=Prestador Cualificado de Servicios de Confianza, O=ICPP, C=PY</X509IssuerName>
                <X509SerialNumber>184932150585496974696853451113571675758</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EIBAACfAAAAAAAAAAAAAACcFgAAMwsAACBFTUYAAAEAkBsAAKo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0AC8ANQAvADIAMAAyADYAAAAHAAAABwAAAAUAAAAHAAAABQAAAAcAAAAHAAAABwAAAAcAAABLAAAAQAAAADAAAAAFAAAAIAAAAAEAAAABAAAAEAAAAAAAAAAAAAAAQwEAAKAAAAAAAAAAAAAAAEM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sAAABWAAAAMAAAADsAAACM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wAAABXAAAAJQAAAAwAAAAEAAAAVAAAAJwAAAAxAAAAOwAAALoAAABWAAAAAQAAAFVVj0FVVY9BMQAAADsAAAANAAAATAAAAAAAAAAAAAAAAAAAAP//////////aAAAAEQAYQBoAGkAYQBuAGEAIABHAPMAbQBlAHoALm8OAAAACgAAAAsAAAAFAAAACgAAAAsAAAAKAAAABQAAAA4AAAAMAAAAEQAAAAoAAAAJAAAASwAAAEAAAAAwAAAABQAAACAAAAABAAAAAQAAABAAAAAAAAAAAAAAAEMBAACgAAAAAAAAAAAAAABDAQAAoAAAACUAAAAMAAAAAgAAACcAAAAYAAAABQAAAAAAAAD///8AAAAAACUAAAAMAAAABQAAAEwAAABkAAAAAAAAAGEAAABCAQAAmwAAAAAAAABhAAAAQwEAADsAAAAhAPAAAAAAAAAAAAAAAIA/AAAAAAAAAAAAAIA/AAAAAAAAAAAAAAAAAAAAAAAAAAAAAAAAAAAAAAAAAAAlAAAADAAAAAAAAIAoAAAADAAAAAUAAAAnAAAAGAAAAAUAAAAAAAAA////AAAAAAAlAAAADAAAAAUAAABMAAAAZAAAAA4AAABhAAAANAEAAHEAAAAOAAAAYQAAACcBAAARAAAAIQDwAAAAAAAAAAAAAACAPwAAAAAAAAAAAACAPwAAAAAAAAAAAAAAAAAAAAAAAAAAAAAAAAAAAAAAAAAAJQAAAAwAAAAAAACAKAAAAAwAAAAFAAAAJQAAAAwAAAABAAAAGAAAAAwAAAAAAAAAEgAAAAwAAAABAAAAHgAAABgAAAAOAAAAYQAAADUBAAByAAAAJQAAAAwAAAABAAAAVAAAAJwAAAAPAAAAYQAAAGoAAABxAAAAAQAAAFVVj0FVVY9BDwAAAGEAAAANAAAATAAAAAAAAAAAAAAAAAAAAP//////////aAAAAEQAYQBoAGkAYQBuAGEAIABHAPMAbQBlAHoAbGUJAAAABwAAAAcAAAADAAAABwAAAAcAAAAHAAAABAAAAAkAAAAIAAAACwAAAAcAAAAGAAAASwAAAEAAAAAwAAAABQAAACAAAAABAAAAAQAAABAAAAAAAAAAAAAAAEMBAACgAAAAAAAAAAAAAABDAQAAoAAAACUAAAAMAAAAAgAAACcAAAAYAAAABQAAAAAAAAD///8AAAAAACUAAAAMAAAABQAAAEwAAABkAAAADgAAAHYAAAA0AQAAhgAAAA4AAAB2AAAAJwEAABEAAAAhAPAAAAAAAAAAAAAAAIA/AAAAAAAAAAAAAIA/AAAAAAAAAAAAAAAAAAAAAAAAAAAAAAAAAAAAAAAAAAAlAAAADAAAAAAAAIAoAAAADAAAAAUAAAAlAAAADAAAAAEAAAAYAAAADAAAAAAAAAASAAAADAAAAAEAAAAeAAAAGAAAAA4AAAB2AAAANQEAAIcAAAAlAAAADAAAAAEAAABUAAAAhAAAAA8AAAB2AAAATAAAAIYAAAABAAAAVVWPQVVVj0EPAAAAdgAAAAkAAABMAAAAAAAAAAAAAAAAAAAA//////////9gAAAAQwBvAG4AdABhAGQAbwByAGEAbWEIAAAACAAAAAcAAAAEAAAABwAAAAgAAAAIAAAABQAAAAcAAABLAAAAQAAAADAAAAAFAAAAIAAAAAEAAAABAAAAEAAAAAAAAAAAAAAAQwEAAKAAAAAAAAAAAAAAAEMBAACgAAAAJQAAAAwAAAACAAAAJwAAABgAAAAFAAAAAAAAAP///wAAAAAAJQAAAAwAAAAFAAAATAAAAGQAAAAOAAAAiwAAADQBAACbAAAADgAAAIsAAAAnAQAAEQAAACEA8AAAAAAAAAAAAAAAgD8AAAAAAAAAAAAAgD8AAAAAAAAAAAAAAAAAAAAAAAAAAAAAAAAAAAAAAAAAACUAAAAMAAAAAAAAgCgAAAAMAAAABQAAACUAAAAMAAAAAQAAABgAAAAMAAAAAAAAABIAAAAMAAAAAQAAABYAAAAMAAAAAAAAAFQAAABEAQAADwAAAIsAAAAzAQAAmwAAAAEAAABVVY9BVVWPQQ8AAACLAAAAKQAAAEwAAAAEAAAADgAAAIsAAAA1AQAAnAAAAKAAAABGAGkAcgBtAGEAZABvACAAcABvAHIAOgAgAEQAQQBIAEkAQQBOAEEAIABBAE4ARABSAEUAQQAgACAARwBPAE0ARQBaACAAVABPAFIAUgBFAFMAYT0GAAAAAwAAAAUAAAALAAAABwAAAAgAAAAIAAAABAAAAAgAAAAIAAAABQAAAAMAAAAEAAAACQAAAAgAAAAJAAAAAwAAAAgAAAAKAAAACAAAAAQAAAAIAAAACgAAAAkAAAAIAAAABwAAAAgAAAAEAAAABAAAAAkAAAAKAAAADAAAAAcAAAAHAAAABAAAAAcAAAAKAAAACAAAAAgAAAAHAAAABwAAABYAAAAMAAAAAAAAACUAAAAMAAAAAgAAAA4AAAAUAAAAAAAAABAAAAAUAAAA</Object>
  <Object Id="idInvalidSigLnImg">AQAAAGwAAAAAAAAAAAAAAEIBAACfAAAAAAAAAAAAAACcFgAAMwsAACBFTUYAAAEAECIAALE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DAQAAoAAAAAAAAAAAAAAAQw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I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uwAAAFYAAAAwAAAAOwAAAI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AAAAFcAAAAlAAAADAAAAAQAAABUAAAAnAAAADEAAAA7AAAAugAAAFYAAAABAAAAVVWPQVVVj0ExAAAAOwAAAA0AAABMAAAAAAAAAAAAAAAAAAAA//////////9oAAAARABhAGgAaQBhAG4AYQAgAEcA8wBtAGUAegAAAA4AAAAKAAAACwAAAAUAAAAKAAAACwAAAAoAAAAFAAAADgAAAAwAAAARAAAACgAAAAkAAABLAAAAQAAAADAAAAAFAAAAIAAAAAEAAAABAAAAEAAAAAAAAAAAAAAAQwEAAKAAAAAAAAAAAAAAAEMBAACgAAAAJQAAAAwAAAACAAAAJwAAABgAAAAFAAAAAAAAAP///wAAAAAAJQAAAAwAAAAFAAAATAAAAGQAAAAAAAAAYQAAAEIBAACbAAAAAAAAAGEAAABDAQAAOwAAACEA8AAAAAAAAAAAAAAAgD8AAAAAAAAAAAAAgD8AAAAAAAAAAAAAAAAAAAAAAAAAAAAAAAAAAAAAAAAAACUAAAAMAAAAAAAAgCgAAAAMAAAABQAAACcAAAAYAAAABQAAAAAAAAD///8AAAAAACUAAAAMAAAABQAAAEwAAABkAAAADgAAAGEAAAA0AQAAcQAAAA4AAABhAAAAJwEAABEAAAAhAPAAAAAAAAAAAAAAAIA/AAAAAAAAAAAAAIA/AAAAAAAAAAAAAAAAAAAAAAAAAAAAAAAAAAAAAAAAAAAlAAAADAAAAAAAAIAoAAAADAAAAAUAAAAlAAAADAAAAAEAAAAYAAAADAAAAAAAAAASAAAADAAAAAEAAAAeAAAAGAAAAA4AAABhAAAANQEAAHIAAAAlAAAADAAAAAEAAABUAAAAnAAAAA8AAABhAAAAagAAAHEAAAABAAAAVVWPQVVVj0EPAAAAYQAAAA0AAABMAAAAAAAAAAAAAAAAAAAA//////////9oAAAARABhAGgAaQBhAG4AYQAgAEcA8wBtAGUAegAudwkAAAAHAAAABwAAAAMAAAAHAAAABwAAAAcAAAAEAAAACQAAAAgAAAALAAAABwAAAAYAAABLAAAAQAAAADAAAAAFAAAAIAAAAAEAAAABAAAAEAAAAAAAAAAAAAAAQwEAAKAAAAAAAAAAAAAAAEMBAACgAAAAJQAAAAwAAAACAAAAJwAAABgAAAAFAAAAAAAAAP///wAAAAAAJQAAAAwAAAAFAAAATAAAAGQAAAAOAAAAdgAAADQBAACGAAAADgAAAHYAAAAnAQAAEQAAACEA8AAAAAAAAAAAAAAAgD8AAAAAAAAAAAAAgD8AAAAAAAAAAAAAAAAAAAAAAAAAAAAAAAAAAAAAAAAAACUAAAAMAAAAAAAAgCgAAAAMAAAABQAAACUAAAAMAAAAAQAAABgAAAAMAAAAAAAAABIAAAAMAAAAAQAAAB4AAAAYAAAADgAAAHYAAAA1AQAAhwAAACUAAAAMAAAAAQAAAFQAAACEAAAADwAAAHYAAABMAAAAhgAAAAEAAABVVY9BVVWPQQ8AAAB2AAAACQAAAEwAAAAAAAAAAAAAAAAAAAD//////////2AAAABDAG8AbgB0AGEAZABvAHIAYQAvdwgAAAAIAAAABwAAAAQAAAAHAAAACAAAAAgAAAAFAAAABwAAAEsAAABAAAAAMAAAAAUAAAAgAAAAAQAAAAEAAAAQAAAAAAAAAAAAAABDAQAAoAAAAAAAAAAAAAAAQwEAAKAAAAAlAAAADAAAAAIAAAAnAAAAGAAAAAUAAAAAAAAA////AAAAAAAlAAAADAAAAAUAAABMAAAAZAAAAA4AAACLAAAANAEAAJsAAAAOAAAAiwAAACcBAAARAAAAIQDwAAAAAAAAAAAAAACAPwAAAAAAAAAAAACAPwAAAAAAAAAAAAAAAAAAAAAAAAAAAAAAAAAAAAAAAAAAJQAAAAwAAAAAAACAKAAAAAwAAAAFAAAAJQAAAAwAAAABAAAAGAAAAAwAAAAAAAAAEgAAAAwAAAABAAAAFgAAAAwAAAAAAAAAVAAAAEQBAAAPAAAAiwAAADMBAACbAAAAAQAAAFVVj0FVVY9BDwAAAIsAAAApAAAATAAAAAQAAAAOAAAAiwAAADUBAACcAAAAoAAAAEYAaQByAG0AYQBkAG8AIABwAG8AcgA6ACAARABBAEgASQBBAE4AQQAgAEEATgBEAFIARQBBACAAIABHAE8ATQBFAFoAIABUAE8AUgBSAEUAUwA9IgYAAAADAAAABQAAAAsAAAAHAAAACAAAAAgAAAAEAAAACAAAAAgAAAAFAAAAAwAAAAQAAAAJAAAACAAAAAkAAAADAAAACAAAAAoAAAAIAAAABAAAAAgAAAAKAAAACQAAAAgAAAAHAAAACAAAAAQAAAAEAAAACQAAAAoAAAAMAAAABwAAAAcAAAAEAAAABwAAAAoAAAAIAAAACAAAAAcAAAAHAAAAFgAAAAwAAAAAAAAAJQAAAAwAAAACAAAADgAAABQAAAAAAAAAEAAAABQ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QF4l5qtgAhgdSuFWWc/RZqPwcrAo1WTke+0X2hzgUS1V6rb5f4f8cxBOtkqeybryu827YJAznlhs
wOqUAN9lqQ==</DigestValue>
    </Reference>
    <Reference Type="http://www.w3.org/2000/09/xmldsig#Object" URI="#idOfficeObject">
      <DigestMethod Algorithm="http://www.w3.org/2001/04/xmlenc#sha512"/>
      <DigestValue>ZuQwN8C8qbV7+UQne8m1zlE1upQ36slHeLfBnrL9UFKkqS92yyTmxrCH0+bQbgrK1iCMNqSE/7gf
+B969hTz3w==</DigestValue>
    </Reference>
    <Reference Type="http://uri.etsi.org/01903#SignedProperties" URI="#idSignedProperties">
      <Transforms>
        <Transform Algorithm="http://www.w3.org/TR/2001/REC-xml-c14n-20010315"/>
      </Transforms>
      <DigestMethod Algorithm="http://www.w3.org/2001/04/xmlenc#sha512"/>
      <DigestValue>KgvdGSLDUMIx6ceppGciRoqVWxmA7nC6Atzp277cxvu6EoaEYLJIqafUP9mVZzJTyjlH8HXbk9eq
fAR2P+jDYg==</DigestValue>
    </Reference>
    <Reference Type="http://www.w3.org/2000/09/xmldsig#Object" URI="#idValidSigLnImg">
      <DigestMethod Algorithm="http://www.w3.org/2001/04/xmlenc#sha512"/>
      <DigestValue>1fk+gYbMcfPoV5D5SnJFXdCCbIPCF5YiVFhUkhYRn+NkYaz2MA5RDqftgG+RUWoYUK2WR7aHrwca
EIrqslGUGg==</DigestValue>
    </Reference>
    <Reference Type="http://www.w3.org/2000/09/xmldsig#Object" URI="#idInvalidSigLnImg">
      <DigestMethod Algorithm="http://www.w3.org/2001/04/xmlenc#sha512"/>
      <DigestValue>aQ4k90p0cgIquml3qC3eLtQ8SRco1Ed+lIaoVyMgJrPUJCNA68XhH+utVf7uTkX84EAn9ku2ZOKd
21G3Bjpzkw==</DigestValue>
    </Reference>
  </SignedInfo>
  <SignatureValue>XGDj6oOKtbwmN8eIwX0jlFRqvoZozeDI0OC/bz4O1v0RltIs0Eu6yTR1O+CWsl+Vau3c4nTUKc3q
sf2rcgoNx88sZ2GTIS44M5jCHbiofmZF0b2CKEUrRNeAjf9/jZpQed/eErvzXGxbZTcAvL9C6ITP
+7AcYmqzdXch4EP5s20VzVItKGU4r0g8GQ96zojexyHiu+tr9n2xRq88P1ANMAAAaupTIBSZOcGA
4hw6H6Y7sAatsn0gV2lzIHxemuyAbtWLrq5o13aKZbdXPlCr8hwJrc6NU+RbWrki5EUF+jj/uoLZ
S/6gKqoYT5/x2MSuTHtN0TijCXwcy8qmIEnSgw==</SignatureValue>
  <KeyInfo>
    <X509Data>
      <X509Certificate>MIIHqDCCBZCgAwIBAgIRAIsgovtyDCSiRwszR8457m4wDQYJKoZIhvcNAQENBQAwgYUxCzAJBgNVBAYTAlBZMQ0wCwYDVQQKEwRJQ1BQMTgwNgYDVQQLEy9QcmVzdGFkb3IgQ3VhbGlmaWNhZG8gZGUgU2VydmljaW9zIGRlIENvbmZpYW56YTEVMBMGA1UEAxMMQ09ERTEwMCBTLkEuMRYwFAYDVQQFEw1SVUM4MDA4MDYxMC03MB4XDTI1MDQwODE5MDcxNloXDTI3MDQwODE5MDcxNlowgb0xCzAJBgNVBAYTAlBZMTYwNAYDVQQKDC1DRVJUSUZJQ0FETyBDVUFMSUZJQ0FETyBERSBGSVJNQSBFTEVDVFLDk05JQ0ExCzAJBgNVBAsTAkYyMRUwEwYDVQQEEwxHT01FWiBUT1JSRVMxFzAVBgNVBCoTDkRBSElBTkEgQU5EUkVBMSUwIwYDVQQDExxEQUhJQU5BIEFORFJFQSAgR09NRVogVE9SUkVTMRIwEAYDVQQFEwlDSTM0MTUzMjYwggEiMA0GCSqGSIb3DQEBAQUAA4IBDwAwggEKAoIBAQDrPcsSDne2A6YHIE83YQfUrtm3yKsljuPSXd+nowDEkrwkhdu4JbB5krjo0dY4nsESaRgWGg56WnFxn8Z9z41dMLx6fORF3iIMlYOV7VYtbWuB86nqKSQfoZH/ykGNwJpKlEeJvhJgUqUxITS6S3G2zBzKrTvpHNYnjcliOMaQ8fcPSQD6GQqbkERdTrWEg3FcpHwLnpge73Vj1NLeM56OQ9hGvgUg3o9hxF37w9nVtaqEIuqavDju1E9GnhbcxPMfNVCu2MjokzVMVMTXGVbcYySlq97MORR4kSmcMCBKeuSHjhZWA5Eunyfq/81sVPqnhB1xnQJOMu6YhGPV+7mfAgMBAAGjggLXMIIC0zAMBgNVHRMBAf8EAjAAMB0GA1UdDgQWBBT97wzUZ56BH4HVc3/KBJhE1B6UNDAfBgNVHSMEGDAWgBS+NVRiaGDnJtMxwV+XseL2ZM4H9TAOBgNVHQ8BAf8EBAMCBeAwTgYDVR0RBEcwRYEWREFHT01FWkBDUEFGRVJSRVJFLkNPT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Huso2b2RwY91a1sNKUIDeFOeLofqrs23pV5aKjGGY5UvsH+aoyfas+hB4vLFEhxrdR7FILYOQAZLcN7x8Q1fXjLK+eVySOi0Wbhd7xmknckztPp1UneGZc5szMPysOYTsIO7TUN1XvK6rl2AELTmv8MOkOP2cGbc96pPaL+pTHAuRR2TmyMSCQhE+22eLtrztBzqtpnKq4P/KMnwXppbulwGxx8WH6F7gPYwU/6tixj7c+QlrMqZR/B5odFKZQilrSbo1gVxVlnmvxmt3bW8sd/fdZm4j3ElCsWLTdCOdlZZRch8J0JxCD/6TgCZAiccai3J9sm1mcdGWLedoR6bCiGHcTYQDDJgItuSUnnQFZ/rqOnIvdQMcftF5W2aj0+qHHr053jx9sixIxifnV2zKWA2Htu1xfdfNwPmztnQLiVooIqI6cbLTeI8x6IrWDnDbsIUSaIQ8ydgMVysNcp+JP4obzoWB01u8jTbeJbGpR6eJaRxMbd5KXRPeCUGgw08H9PZmNfSBu7kIWBALQYY0bNVrkaGwljPPYhpB2HQM87wH8pZtzurKaduwwoJRypR0ZZWkE2dcNdL/byLrAMlH1WHILQxPEjoMzXbWVzPFTmZ40AKx2LNBB3zYHf2x4Xhis9Wk7ILwZc9QrDEAuTFzBvLq45zLviaQSuuWVTRNo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/vD+TMAesbVivJYLl6c3cA/KKAHBFjP5NGsE+yVfoX1MvvC5vxij4GfI8OJ9cu12E0m8H85itLIae9+N/ydXPg==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SdZ3FRft6As2cyM3tVA/Bar1kh0y9GEkBc6RyAzsefN61wkNkknaageS/Ff8GfGpdjdGnkeBvuqh9JgEu4T1dQ==</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OL8yMMPhmfr20MH5FWCRKCMKgoNGooQzeBmbLh0muC6jt/qwteXs2BkVY4kViob4wo+zUdvfDpVanGxRBVYIXQ==</DigestValue>
      </Reference>
      <Reference URI="/xl/drawings/vmlDrawing2.vml?ContentType=application/vnd.openxmlformats-officedocument.vmlDrawing">
        <DigestMethod Algorithm="http://www.w3.org/2001/04/xmlenc#sha512"/>
        <DigestValue>T6Q8na2X2l0ZoibCpjHsjfOr9PmS8RD8hHqNRoVlvrL0V65QP3J6pM+bOCDgnBf5R/S57rZlRgg+s0vnBUPu7A==</DigestValue>
      </Reference>
      <Reference URI="/xl/drawings/vmlDrawing3.vml?ContentType=application/vnd.openxmlformats-officedocument.vmlDrawing">
        <DigestMethod Algorithm="http://www.w3.org/2001/04/xmlenc#sha512"/>
        <DigestValue>g1i1vZed13NGlpmWUxpbXgMp0dgbUxV0oMniExyzH5IkdwmJGxIeMWcBn0ET8JPi/qBuj0TpFXCYVgir/3umTA==</DigestValue>
      </Reference>
      <Reference URI="/xl/drawings/vmlDrawing4.vml?ContentType=application/vnd.openxmlformats-officedocument.vmlDrawing">
        <DigestMethod Algorithm="http://www.w3.org/2001/04/xmlenc#sha512"/>
        <DigestValue>xsKyBulPXTkkvcBNgrrxexTmqXHG1Ci1yc4upgJ4jSPLnHgGjkiZmUzkF+ko6oGXco0xu7CpL0t616vE1LG45w==</DigestValue>
      </Reference>
      <Reference URI="/xl/drawings/vmlDrawing5.vml?ContentType=application/vnd.openxmlformats-officedocument.vmlDrawing">
        <DigestMethod Algorithm="http://www.w3.org/2001/04/xmlenc#sha512"/>
        <DigestValue>IZzDmTadDXg9Je4xK1YyaJ9egyaZbRDqMoVQ9TNh0heDL4h4MAHGgGoAVGxuDkWDkDNTATGnSPvu27rCTc/8aA==</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ldyEVrooEajZvD2KG9d1uhWA3V54UkxKl/RlemBpyeSE+unkCl0l3lrwPxKKJ+F+g7NTePnaF5DL6Fksn6j5kw==</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GAMqz97qyEtFG+NjzUJqYlx2cnJEMLw/A8CcktJyH9wNxHTkvbUp89JIWbgm3X1Y34J6ggv/TSJd2/5rIfk6tg==</DigestValue>
      </Reference>
      <Reference URI="/xl/media/image5.emf?ContentType=image/x-emf">
        <DigestMethod Algorithm="http://www.w3.org/2001/04/xmlenc#sha512"/>
        <DigestValue>brmUb12uawMz9kQVYwikWH4d9vEbrDPjzt6EjI1FUYZR0bSZA5zvmZFVwfbrk6KNTdjiYP+c0A+JR0fAu+IQxA==</DigestValue>
      </Reference>
      <Reference URI="/xl/media/image6.emf?ContentType=image/x-emf">
        <DigestMethod Algorithm="http://www.w3.org/2001/04/xmlenc#sha512"/>
        <DigestValue>l/xpK/LHUlfjWGrj/gUM4c7/3vH7F9BtkjYJbfUoG9+p5dk8myX7LSteDSvnnR+JvnC9S2zmh++tS2Q4TpnN2Q==</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sxc/4YPlD2n3mPIg1wdmMRz2nbjeaXACDcLOjgQzi3OIDG/L8zuHRZdN1292/Y6EgU6BdsLUjXC3kMZJxqHiEg==</DigestValue>
      </Reference>
      <Reference URI="/xl/styles.xml?ContentType=application/vnd.openxmlformats-officedocument.spreadsheetml.styles+xml">
        <DigestMethod Algorithm="http://www.w3.org/2001/04/xmlenc#sha512"/>
        <DigestValue>oDLvRhbu/33Oe5SbKucwbR7vEvzSzqUS8yn8BriEODAOGrJtHc8acME3QqXBhVeJXNDPKTQQ3BJw3n+0QlKWKw==</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85GobxunPMUkIF+KLxkCws40g5h/6ATsKKhkr99M5hqq1dJcJg3TqnoavuLDv6U4TIQMO/Q73Epia0/AgXLwqA==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5CvKKkUyrinj6N2/6kssEJ5+qkP4fJVVblO45bgQ26WPV4NagSWoUh9H/cbcTiVaUrLNIU0TLPNOoUdKzFnGiA==</DigestValue>
      </Reference>
      <Reference URI="/xl/worksheets/sheet2.xml?ContentType=application/vnd.openxmlformats-officedocument.spreadsheetml.worksheet+xml">
        <DigestMethod Algorithm="http://www.w3.org/2001/04/xmlenc#sha512"/>
        <DigestValue>Q9u7RrrRufMKS015/GpIXV2sqLa9eeOLx6d09LWgBvF3QGk3OTR5kGwQa2xGIDbLkOF/1IMzDXq9fLBYAzw+uA==</DigestValue>
      </Reference>
      <Reference URI="/xl/worksheets/sheet3.xml?ContentType=application/vnd.openxmlformats-officedocument.spreadsheetml.worksheet+xml">
        <DigestMethod Algorithm="http://www.w3.org/2001/04/xmlenc#sha512"/>
        <DigestValue>MknwQftwXZg1WruAiJm6/PJbVsUy0xwa5ZJBpOAlSf9eCB9Zm5t5WTaDHg96t649xDUcuZVRJwz6d30ezIHC0A==</DigestValue>
      </Reference>
      <Reference URI="/xl/worksheets/sheet4.xml?ContentType=application/vnd.openxmlformats-officedocument.spreadsheetml.worksheet+xml">
        <DigestMethod Algorithm="http://www.w3.org/2001/04/xmlenc#sha512"/>
        <DigestValue>hFq25N9FDUhyQpiacRru2aPDfMWuG+BXLeKQcDUmpmEBprcKgd/U/+ZaXA4vNYBUvFo1vRpQ7Z52nVISNOPdBw==</DigestValue>
      </Reference>
      <Reference URI="/xl/worksheets/sheet5.xml?ContentType=application/vnd.openxmlformats-officedocument.spreadsheetml.worksheet+xml">
        <DigestMethod Algorithm="http://www.w3.org/2001/04/xmlenc#sha512"/>
        <DigestValue>jaSBXU3KzNfIm+y0bqcpsISJ/oWlGKhe20QyqYxgBR8l1M3Ml8bDLeGzTU2+N093BRlO0nLUvwz8V4Lgx9uE9A==</DigestValue>
      </Reference>
    </Manifest>
    <SignatureProperties>
      <SignatureProperty Id="idSignatureTime" Target="#idPackageSignature">
        <mdssi:SignatureTime xmlns:mdssi="http://schemas.openxmlformats.org/package/2006/digital-signature">
          <mdssi:Format>YYYY-MM-DDThh:mm:ssTZD</mdssi:Format>
          <mdssi:Value>2026-05-14T13:31:01Z</mdssi:Value>
        </mdssi:SignatureTime>
      </SignatureProperty>
    </SignatureProperties>
  </Object>
  <Object Id="idOfficeObject">
    <SignatureProperties>
      <SignatureProperty Id="idOfficeV1Details" Target="#idPackageSignature">
        <SignatureInfoV1 xmlns="http://schemas.microsoft.com/office/2006/digsig">
          <SetupID>{459C38FC-E93D-4CCA-B254-B1D7569B2C86}</SetupID>
          <SignatureText>Dahiana Gómez</SignatureText>
          <SignatureImage/>
          <SignatureComments/>
          <WindowsVersion>10.0</WindowsVersion>
          <OfficeVersion>16.0.19929/27</OfficeVersion>
          <ApplicationVersion>16.0.19929</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2026-05-14T13:31:01Z</xd:SigningTime>
          <xd:SigningCertificate>
            <xd:Cert>
              <xd:CertDigest>
                <DigestMethod Algorithm="http://www.w3.org/2001/04/xmlenc#sha512"/>
                <DigestValue>dMurUR+DdMcx/Ra9yt/IKFXxGt07cY+7oQ0yd5N6Js0pEe9W3bzOvSVcQ9b/lhgm9fIGivUoeXCsNZUB8VE9FQ==</DigestValue>
              </xd:CertDigest>
              <xd:IssuerSerial>
                <X509IssuerName>SERIALNUMBER=RUC80080610-7, CN=CODE100 S.A., OU=Prestador Cualificado de Servicios de Confianza, O=ICPP, C=PY</X509IssuerName>
                <X509SerialNumber>184932150585496974696853451113571675758</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EIBAACfAAAAAAAAAAAAAACcFgAAMwsAACBFTUYAAAEAkBsAAKo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0AC8ANQAvADIAMAAyADYAYNgHAAAABwAAAAUAAAAHAAAABQAAAAcAAAAHAAAABwAAAAcAAABLAAAAQAAAADAAAAAFAAAAIAAAAAEAAAABAAAAEAAAAAAAAAAAAAAAQwEAAKAAAAAAAAAAAAAAAEM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sAAABWAAAAMAAAADsAAACM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wAAABXAAAAJQAAAAwAAAAEAAAAVAAAAJwAAAAxAAAAOwAAALoAAABWAAAAAQAAAFVVj0FVVY9BMQAAADsAAAANAAAATAAAAAAAAAAAAAAAAAAAAP//////////aAAAAEQAYQBoAGkAYQBuAGEAIABHAPMAbQBlAHoAAAAOAAAACgAAAAsAAAAFAAAACgAAAAsAAAAKAAAABQAAAA4AAAAMAAAAEQAAAAoAAAAJAAAASwAAAEAAAAAwAAAABQAAACAAAAABAAAAAQAAABAAAAAAAAAAAAAAAEMBAACgAAAAAAAAAAAAAABDAQAAoAAAACUAAAAMAAAAAgAAACcAAAAYAAAABQAAAAAAAAD///8AAAAAACUAAAAMAAAABQAAAEwAAABkAAAAAAAAAGEAAABCAQAAmwAAAAAAAABhAAAAQwEAADsAAAAhAPAAAAAAAAAAAAAAAIA/AAAAAAAAAAAAAIA/AAAAAAAAAAAAAAAAAAAAAAAAAAAAAAAAAAAAAAAAAAAlAAAADAAAAAAAAIAoAAAADAAAAAUAAAAnAAAAGAAAAAUAAAAAAAAA////AAAAAAAlAAAADAAAAAUAAABMAAAAZAAAAA4AAABhAAAANAEAAHEAAAAOAAAAYQAAACcBAAARAAAAIQDwAAAAAAAAAAAAAACAPwAAAAAAAAAAAACAPwAAAAAAAAAAAAAAAAAAAAAAAAAAAAAAAAAAAAAAAAAAJQAAAAwAAAAAAACAKAAAAAwAAAAFAAAAJQAAAAwAAAABAAAAGAAAAAwAAAAAAAAAEgAAAAwAAAABAAAAHgAAABgAAAAOAAAAYQAAADUBAAByAAAAJQAAAAwAAAABAAAAVAAAAJwAAAAPAAAAYQAAAGoAAABxAAAAAQAAAFVVj0FVVY9BDwAAAGEAAAANAAAATAAAAAAAAAAAAAAAAAAAAP//////////aAAAAEQAYQBoAGkAYQBuAGEAIABHAPMAbQBlAHoAAAAJAAAABwAAAAcAAAADAAAABwAAAAcAAAAHAAAABAAAAAkAAAAIAAAACwAAAAcAAAAGAAAASwAAAEAAAAAwAAAABQAAACAAAAABAAAAAQAAABAAAAAAAAAAAAAAAEMBAACgAAAAAAAAAAAAAABDAQAAoAAAACUAAAAMAAAAAgAAACcAAAAYAAAABQAAAAAAAAD///8AAAAAACUAAAAMAAAABQAAAEwAAABkAAAADgAAAHYAAAA0AQAAhgAAAA4AAAB2AAAAJwEAABEAAAAhAPAAAAAAAAAAAAAAAIA/AAAAAAAAAAAAAIA/AAAAAAAAAAAAAAAAAAAAAAAAAAAAAAAAAAAAAAAAAAAlAAAADAAAAAAAAIAoAAAADAAAAAUAAAAlAAAADAAAAAEAAAAYAAAADAAAAAAAAAASAAAADAAAAAEAAAAeAAAAGAAAAA4AAAB2AAAANQEAAIcAAAAlAAAADAAAAAEAAABUAAAAhAAAAA8AAAB2AAAATAAAAIYAAAABAAAAVVWPQVVVj0EPAAAAdgAAAAkAAABMAAAAAAAAAAAAAAAAAAAA//////////9gAAAAQwBvAG4AdABhAGQAbwByAGEAAAAIAAAACAAAAAcAAAAEAAAABwAAAAgAAAAIAAAABQAAAAcAAABLAAAAQAAAADAAAAAFAAAAIAAAAAEAAAABAAAAEAAAAAAAAAAAAAAAQwEAAKAAAAAAAAAAAAAAAEMBAACgAAAAJQAAAAwAAAACAAAAJwAAABgAAAAFAAAAAAAAAP///wAAAAAAJQAAAAwAAAAFAAAATAAAAGQAAAAOAAAAiwAAADQBAACbAAAADgAAAIsAAAAnAQAAEQAAACEA8AAAAAAAAAAAAAAAgD8AAAAAAAAAAAAAgD8AAAAAAAAAAAAAAAAAAAAAAAAAAAAAAAAAAAAAAAAAACUAAAAMAAAAAAAAgCgAAAAMAAAABQAAACUAAAAMAAAAAQAAABgAAAAMAAAAAAAAABIAAAAMAAAAAQAAABYAAAAMAAAAAAAAAFQAAABEAQAADwAAAIsAAAAzAQAAmwAAAAEAAABVVY9BVVWPQQ8AAACLAAAAKQAAAEwAAAAEAAAADgAAAIsAAAA1AQAAnAAAAKAAAABGAGkAcgBtAGEAZABvACAAcABvAHIAOgAgAEQAQQBIAEkAQQBOAEEAIABBAE4ARABSAEUAQQAgACAARwBPAE0ARQBaACAAVABPAFIAUgBFAFMAAAAGAAAAAwAAAAUAAAALAAAABwAAAAgAAAAIAAAABAAAAAgAAAAIAAAABQAAAAMAAAAEAAAACQAAAAgAAAAJAAAAAwAAAAgAAAAKAAAACAAAAAQAAAAIAAAACgAAAAkAAAAIAAAABwAAAAgAAAAEAAAABAAAAAkAAAAKAAAADAAAAAcAAAAHAAAABAAAAAcAAAAKAAAACAAAAAgAAAAHAAAABwAAABYAAAAMAAAAAAAAACUAAAAMAAAAAgAAAA4AAAAUAAAAAAAAABAAAAAUAAAA</Object>
  <Object Id="idInvalidSigLnImg">AQAAAGwAAAAAAAAAAAAAAEIBAACfAAAAAAAAAAAAAACcFgAAMwsAACBFTUYAAAEAECIAALE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DAQAAoAAAAAAAAAAAAAAAQw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uwAAAFYAAAAwAAAAOwAAAI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AAAAFcAAAAlAAAADAAAAAQAAABUAAAAnAAAADEAAAA7AAAAugAAAFYAAAABAAAAVVWPQVVVj0ExAAAAOwAAAA0AAABMAAAAAAAAAAAAAAAAAAAA//////////9oAAAARABhAGgAaQBhAG4AYQAgAEcA8wBtAGUAegAAAA4AAAAKAAAACwAAAAUAAAAKAAAACwAAAAoAAAAFAAAADgAAAAwAAAARAAAACgAAAAkAAABLAAAAQAAAADAAAAAFAAAAIAAAAAEAAAABAAAAEAAAAAAAAAAAAAAAQwEAAKAAAAAAAAAAAAAAAEMBAACgAAAAJQAAAAwAAAACAAAAJwAAABgAAAAFAAAAAAAAAP///wAAAAAAJQAAAAwAAAAFAAAATAAAAGQAAAAAAAAAYQAAAEIBAACbAAAAAAAAAGEAAABDAQAAOwAAACEA8AAAAAAAAAAAAAAAgD8AAAAAAAAAAAAAgD8AAAAAAAAAAAAAAAAAAAAAAAAAAAAAAAAAAAAAAAAAACUAAAAMAAAAAAAAgCgAAAAMAAAABQAAACcAAAAYAAAABQAAAAAAAAD///8AAAAAACUAAAAMAAAABQAAAEwAAABkAAAADgAAAGEAAAA0AQAAcQAAAA4AAABhAAAAJwEAABEAAAAhAPAAAAAAAAAAAAAAAIA/AAAAAAAAAAAAAIA/AAAAAAAAAAAAAAAAAAAAAAAAAAAAAAAAAAAAAAAAAAAlAAAADAAAAAAAAIAoAAAADAAAAAUAAAAlAAAADAAAAAEAAAAYAAAADAAAAAAAAAASAAAADAAAAAEAAAAeAAAAGAAAAA4AAABhAAAANQEAAHIAAAAlAAAADAAAAAEAAABUAAAAnAAAAA8AAABhAAAAagAAAHEAAAABAAAAVVWPQVVVj0EPAAAAYQAAAA0AAABMAAAAAAAAAAAAAAAAAAAA//////////9oAAAARABhAGgAaQBhAG4AYQAgAEcA8wBtAGUAegAAAAkAAAAHAAAABwAAAAMAAAAHAAAABwAAAAcAAAAEAAAACQAAAAgAAAALAAAABwAAAAYAAABLAAAAQAAAADAAAAAFAAAAIAAAAAEAAAABAAAAEAAAAAAAAAAAAAAAQwEAAKAAAAAAAAAAAAAAAEMBAACgAAAAJQAAAAwAAAACAAAAJwAAABgAAAAFAAAAAAAAAP///wAAAAAAJQAAAAwAAAAFAAAATAAAAGQAAAAOAAAAdgAAADQBAACGAAAADgAAAHYAAAAnAQAAEQAAACEA8AAAAAAAAAAAAAAAgD8AAAAAAAAAAAAAgD8AAAAAAAAAAAAAAAAAAAAAAAAAAAAAAAAAAAAAAAAAACUAAAAMAAAAAAAAgCgAAAAMAAAABQAAACUAAAAMAAAAAQAAABgAAAAMAAAAAAAAABIAAAAMAAAAAQAAAB4AAAAYAAAADgAAAHYAAAA1AQAAhwAAACUAAAAMAAAAAQAAAFQAAACEAAAADwAAAHYAAABMAAAAhgAAAAEAAABVVY9BVVWPQQ8AAAB2AAAACQAAAEwAAAAAAAAAAAAAAAAAAAD//////////2AAAABDAG8AbgB0AGEAZABvAHIAYQAAAAgAAAAIAAAABwAAAAQAAAAHAAAACAAAAAgAAAAFAAAABwAAAEsAAABAAAAAMAAAAAUAAAAgAAAAAQAAAAEAAAAQAAAAAAAAAAAAAABDAQAAoAAAAAAAAAAAAAAAQwEAAKAAAAAlAAAADAAAAAIAAAAnAAAAGAAAAAUAAAAAAAAA////AAAAAAAlAAAADAAAAAUAAABMAAAAZAAAAA4AAACLAAAANAEAAJsAAAAOAAAAiwAAACcBAAARAAAAIQDwAAAAAAAAAAAAAACAPwAAAAAAAAAAAACAPwAAAAAAAAAAAAAAAAAAAAAAAAAAAAAAAAAAAAAAAAAAJQAAAAwAAAAAAACAKAAAAAwAAAAFAAAAJQAAAAwAAAABAAAAGAAAAAwAAAAAAAAAEgAAAAwAAAABAAAAFgAAAAwAAAAAAAAAVAAAAEQBAAAPAAAAiwAAADMBAACbAAAAAQAAAFVVj0FVVY9BDwAAAIsAAAApAAAATAAAAAQAAAAOAAAAiwAAADUBAACcAAAAoAAAAEYAaQByAG0AYQBkAG8AIABwAG8AcgA6ACAARABBAEgASQBBAE4AQQAgAEEATgBEAFIARQBBACAAIABHAE8ATQBFAFoAIABUAE8AUgBSAEUAUwAAAAYAAAADAAAABQAAAAsAAAAHAAAACAAAAAgAAAAEAAAACAAAAAgAAAAFAAAAAwAAAAQAAAAJAAAACAAAAAkAAAADAAAACAAAAAoAAAAIAAAABAAAAAgAAAAKAAAACQAAAAgAAAAHAAAACAAAAAQAAAAEAAAACQAAAAoAAAAMAAAABwAAAAcAAAAEAAAABwAAAAoAAAAIAAAACAAAAAcAAAAHAAAAFgAAAAwAAAAAAAAAJQAAAAwAAAACAAAADgAAABQAAAAAAAAAEAAAABQ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m1DQj61v7MlE1zcfvcq1LURDXFFpcG6XiqzpUMf21oLtzDI0l/GI1P27TnbqsoFrV/lpzYaF2Q36
KNVeu3iq7A==</DigestValue>
    </Reference>
    <Reference Type="http://www.w3.org/2000/09/xmldsig#Object" URI="#idOfficeObject">
      <DigestMethod Algorithm="http://www.w3.org/2001/04/xmlenc#sha512"/>
      <DigestValue>oJ8kZP0LSOThgjoGnZVncWCKIK5U9uyGoGvZfcvFr31Ygt7H6SKjxap3NglPTHTP5Qhf8C2zqYWP
BHtYwR3/gQ==</DigestValue>
    </Reference>
    <Reference Type="http://uri.etsi.org/01903#SignedProperties" URI="#idSignedProperties">
      <Transforms>
        <Transform Algorithm="http://www.w3.org/TR/2001/REC-xml-c14n-20010315"/>
      </Transforms>
      <DigestMethod Algorithm="http://www.w3.org/2001/04/xmlenc#sha512"/>
      <DigestValue>MXCROjFbqyIOr6SeCsB/tzbyrMq5TKW8hpgn+Q0k5tldWP1P20rp5wecYiVRiRdQeFFMuroAIgCx
LSp2/gM2jg==</DigestValue>
    </Reference>
    <Reference Type="http://www.w3.org/2000/09/xmldsig#Object" URI="#idValidSigLnImg">
      <DigestMethod Algorithm="http://www.w3.org/2001/04/xmlenc#sha512"/>
      <DigestValue>I1Boz0+r1QeZDnJbFGZwAkU8cD/Dw9GIY7YRILjXZtjb5D3N7ypbtWcQL46w8zMbSEUDER8w7qqu
tZCAuBn1tA==</DigestValue>
    </Reference>
    <Reference Type="http://www.w3.org/2000/09/xmldsig#Object" URI="#idInvalidSigLnImg">
      <DigestMethod Algorithm="http://www.w3.org/2001/04/xmlenc#sha512"/>
      <DigestValue>u4S4iLqb/3AMCtLluzEEXW2eO7KvrOCd0EBb4HLKqaa++lBaNAfA4saqCSEpwTZTZFPt4Rsrzorh
fh4F+ZUiHw==</DigestValue>
    </Reference>
  </SignedInfo>
  <SignatureValue>xycsZ7AZVJVy6QgXtoWI4A85t+Eg5ZNUfNdCJzJxfpaqWZi/ZU55bSPIHrL6mVmbuWCR8f8wLGzp
zvsZhO8rB2MXamfe+JJiIoYVZYq/843KMF32hlhz99V5u0xgvayJXQVpfvlCwoDJWY9NovNqDAZ9
hmPu2QHNG+zD2szv7wRislsg/HWnrCbQJjO57lr0kJtv5zjmxPMjWNSwR5Z7H15pvt2/lFkDqre/
PSXL0fB9zxl2Zava9lw8lLUzzgjztXtfBWX51NNngH3WBBvbGBrRCijPD0tVl/uWyWHMBKjgf/G4
2daoa6jgRyci/a4Gys4E/bmCcIL2WBTwu9jJyw==</SignatureValue>
  <KeyInfo>
    <X509Data>
      <X509Certificate>MIIHqDCCBZCgAwIBAgIRAIsgovtyDCSiRwszR8457m4wDQYJKoZIhvcNAQENBQAwgYUxCzAJBgNVBAYTAlBZMQ0wCwYDVQQKEwRJQ1BQMTgwNgYDVQQLEy9QcmVzdGFkb3IgQ3VhbGlmaWNhZG8gZGUgU2VydmljaW9zIGRlIENvbmZpYW56YTEVMBMGA1UEAxMMQ09ERTEwMCBTLkEuMRYwFAYDVQQFEw1SVUM4MDA4MDYxMC03MB4XDTI1MDQwODE5MDcxNloXDTI3MDQwODE5MDcxNlowgb0xCzAJBgNVBAYTAlBZMTYwNAYDVQQKDC1DRVJUSUZJQ0FETyBDVUFMSUZJQ0FETyBERSBGSVJNQSBFTEVDVFLDk05JQ0ExCzAJBgNVBAsTAkYyMRUwEwYDVQQEEwxHT01FWiBUT1JSRVMxFzAVBgNVBCoTDkRBSElBTkEgQU5EUkVBMSUwIwYDVQQDExxEQUhJQU5BIEFORFJFQSAgR09NRVogVE9SUkVTMRIwEAYDVQQFEwlDSTM0MTUzMjYwggEiMA0GCSqGSIb3DQEBAQUAA4IBDwAwggEKAoIBAQDrPcsSDne2A6YHIE83YQfUrtm3yKsljuPSXd+nowDEkrwkhdu4JbB5krjo0dY4nsESaRgWGg56WnFxn8Z9z41dMLx6fORF3iIMlYOV7VYtbWuB86nqKSQfoZH/ykGNwJpKlEeJvhJgUqUxITS6S3G2zBzKrTvpHNYnjcliOMaQ8fcPSQD6GQqbkERdTrWEg3FcpHwLnpge73Vj1NLeM56OQ9hGvgUg3o9hxF37w9nVtaqEIuqavDju1E9GnhbcxPMfNVCu2MjokzVMVMTXGVbcYySlq97MORR4kSmcMCBKeuSHjhZWA5Eunyfq/81sVPqnhB1xnQJOMu6YhGPV+7mfAgMBAAGjggLXMIIC0zAMBgNVHRMBAf8EAjAAMB0GA1UdDgQWBBT97wzUZ56BH4HVc3/KBJhE1B6UNDAfBgNVHSMEGDAWgBS+NVRiaGDnJtMxwV+XseL2ZM4H9TAOBgNVHQ8BAf8EBAMCBeAwTgYDVR0RBEcwRYEWREFHT01FWkBDUEFGRVJSRVJFLkNPT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Huso2b2RwY91a1sNKUIDeFOeLofqrs23pV5aKjGGY5UvsH+aoyfas+hB4vLFEhxrdR7FILYOQAZLcN7x8Q1fXjLK+eVySOi0Wbhd7xmknckztPp1UneGZc5szMPysOYTsIO7TUN1XvK6rl2AELTmv8MOkOP2cGbc96pPaL+pTHAuRR2TmyMSCQhE+22eLtrztBzqtpnKq4P/KMnwXppbulwGxx8WH6F7gPYwU/6tixj7c+QlrMqZR/B5odFKZQilrSbo1gVxVlnmvxmt3bW8sd/fdZm4j3ElCsWLTdCOdlZZRch8J0JxCD/6TgCZAiccai3J9sm1mcdGWLedoR6bCiGHcTYQDDJgItuSUnnQFZ/rqOnIvdQMcftF5W2aj0+qHHr053jx9sixIxifnV2zKWA2Htu1xfdfNwPmztnQLiVooIqI6cbLTeI8x6IrWDnDbsIUSaIQ8ydgMVysNcp+JP4obzoWB01u8jTbeJbGpR6eJaRxMbd5KXRPeCUGgw08H9PZmNfSBu7kIWBALQYY0bNVrkaGwljPPYhpB2HQM87wH8pZtzurKaduwwoJRypR0ZZWkE2dcNdL/byLrAMlH1WHILQxPEjoMzXbWVzPFTmZ40AKx2LNBB3zYHf2x4Xhis9Wk7ILwZc9QrDEAuTFzBvLq45zLviaQSuuWVTRNo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/vD+TMAesbVivJYLl6c3cA/KKAHBFjP5NGsE+yVfoX1MvvC5vxij4GfI8OJ9cu12E0m8H85itLIae9+N/ydXPg==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SdZ3FRft6As2cyM3tVA/Bar1kh0y9GEkBc6RyAzsefN61wkNkknaageS/Ff8GfGpdjdGnkeBvuqh9JgEu4T1dQ==</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OL8yMMPhmfr20MH5FWCRKCMKgoNGooQzeBmbLh0muC6jt/qwteXs2BkVY4kViob4wo+zUdvfDpVanGxRBVYIXQ==</DigestValue>
      </Reference>
      <Reference URI="/xl/drawings/vmlDrawing2.vml?ContentType=application/vnd.openxmlformats-officedocument.vmlDrawing">
        <DigestMethod Algorithm="http://www.w3.org/2001/04/xmlenc#sha512"/>
        <DigestValue>T6Q8na2X2l0ZoibCpjHsjfOr9PmS8RD8hHqNRoVlvrL0V65QP3J6pM+bOCDgnBf5R/S57rZlRgg+s0vnBUPu7A==</DigestValue>
      </Reference>
      <Reference URI="/xl/drawings/vmlDrawing3.vml?ContentType=application/vnd.openxmlformats-officedocument.vmlDrawing">
        <DigestMethod Algorithm="http://www.w3.org/2001/04/xmlenc#sha512"/>
        <DigestValue>g1i1vZed13NGlpmWUxpbXgMp0dgbUxV0oMniExyzH5IkdwmJGxIeMWcBn0ET8JPi/qBuj0TpFXCYVgir/3umTA==</DigestValue>
      </Reference>
      <Reference URI="/xl/drawings/vmlDrawing4.vml?ContentType=application/vnd.openxmlformats-officedocument.vmlDrawing">
        <DigestMethod Algorithm="http://www.w3.org/2001/04/xmlenc#sha512"/>
        <DigestValue>xsKyBulPXTkkvcBNgrrxexTmqXHG1Ci1yc4upgJ4jSPLnHgGjkiZmUzkF+ko6oGXco0xu7CpL0t616vE1LG45w==</DigestValue>
      </Reference>
      <Reference URI="/xl/drawings/vmlDrawing5.vml?ContentType=application/vnd.openxmlformats-officedocument.vmlDrawing">
        <DigestMethod Algorithm="http://www.w3.org/2001/04/xmlenc#sha512"/>
        <DigestValue>IZzDmTadDXg9Je4xK1YyaJ9egyaZbRDqMoVQ9TNh0heDL4h4MAHGgGoAVGxuDkWDkDNTATGnSPvu27rCTc/8aA==</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ldyEVrooEajZvD2KG9d1uhWA3V54UkxKl/RlemBpyeSE+unkCl0l3lrwPxKKJ+F+g7NTePnaF5DL6Fksn6j5kw==</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GAMqz97qyEtFG+NjzUJqYlx2cnJEMLw/A8CcktJyH9wNxHTkvbUp89JIWbgm3X1Y34J6ggv/TSJd2/5rIfk6tg==</DigestValue>
      </Reference>
      <Reference URI="/xl/media/image5.emf?ContentType=image/x-emf">
        <DigestMethod Algorithm="http://www.w3.org/2001/04/xmlenc#sha512"/>
        <DigestValue>brmUb12uawMz9kQVYwikWH4d9vEbrDPjzt6EjI1FUYZR0bSZA5zvmZFVwfbrk6KNTdjiYP+c0A+JR0fAu+IQxA==</DigestValue>
      </Reference>
      <Reference URI="/xl/media/image6.emf?ContentType=image/x-emf">
        <DigestMethod Algorithm="http://www.w3.org/2001/04/xmlenc#sha512"/>
        <DigestValue>l/xpK/LHUlfjWGrj/gUM4c7/3vH7F9BtkjYJbfUoG9+p5dk8myX7LSteDSvnnR+JvnC9S2zmh++tS2Q4TpnN2Q==</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sxc/4YPlD2n3mPIg1wdmMRz2nbjeaXACDcLOjgQzi3OIDG/L8zuHRZdN1292/Y6EgU6BdsLUjXC3kMZJxqHiEg==</DigestValue>
      </Reference>
      <Reference URI="/xl/styles.xml?ContentType=application/vnd.openxmlformats-officedocument.spreadsheetml.styles+xml">
        <DigestMethod Algorithm="http://www.w3.org/2001/04/xmlenc#sha512"/>
        <DigestValue>oDLvRhbu/33Oe5SbKucwbR7vEvzSzqUS8yn8BriEODAOGrJtHc8acME3QqXBhVeJXNDPKTQQ3BJw3n+0QlKWKw==</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85GobxunPMUkIF+KLxkCws40g5h/6ATsKKhkr99M5hqq1dJcJg3TqnoavuLDv6U4TIQMO/Q73Epia0/AgXLwqA==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5CvKKkUyrinj6N2/6kssEJ5+qkP4fJVVblO45bgQ26WPV4NagSWoUh9H/cbcTiVaUrLNIU0TLPNOoUdKzFnGiA==</DigestValue>
      </Reference>
      <Reference URI="/xl/worksheets/sheet2.xml?ContentType=application/vnd.openxmlformats-officedocument.spreadsheetml.worksheet+xml">
        <DigestMethod Algorithm="http://www.w3.org/2001/04/xmlenc#sha512"/>
        <DigestValue>Q9u7RrrRufMKS015/GpIXV2sqLa9eeOLx6d09LWgBvF3QGk3OTR5kGwQa2xGIDbLkOF/1IMzDXq9fLBYAzw+uA==</DigestValue>
      </Reference>
      <Reference URI="/xl/worksheets/sheet3.xml?ContentType=application/vnd.openxmlformats-officedocument.spreadsheetml.worksheet+xml">
        <DigestMethod Algorithm="http://www.w3.org/2001/04/xmlenc#sha512"/>
        <DigestValue>MknwQftwXZg1WruAiJm6/PJbVsUy0xwa5ZJBpOAlSf9eCB9Zm5t5WTaDHg96t649xDUcuZVRJwz6d30ezIHC0A==</DigestValue>
      </Reference>
      <Reference URI="/xl/worksheets/sheet4.xml?ContentType=application/vnd.openxmlformats-officedocument.spreadsheetml.worksheet+xml">
        <DigestMethod Algorithm="http://www.w3.org/2001/04/xmlenc#sha512"/>
        <DigestValue>hFq25N9FDUhyQpiacRru2aPDfMWuG+BXLeKQcDUmpmEBprcKgd/U/+ZaXA4vNYBUvFo1vRpQ7Z52nVISNOPdBw==</DigestValue>
      </Reference>
      <Reference URI="/xl/worksheets/sheet5.xml?ContentType=application/vnd.openxmlformats-officedocument.spreadsheetml.worksheet+xml">
        <DigestMethod Algorithm="http://www.w3.org/2001/04/xmlenc#sha512"/>
        <DigestValue>jaSBXU3KzNfIm+y0bqcpsISJ/oWlGKhe20QyqYxgBR8l1M3Ml8bDLeGzTU2+N093BRlO0nLUvwz8V4Lgx9uE9A==</DigestValue>
      </Reference>
    </Manifest>
    <SignatureProperties>
      <SignatureProperty Id="idSignatureTime" Target="#idPackageSignature">
        <mdssi:SignatureTime xmlns:mdssi="http://schemas.openxmlformats.org/package/2006/digital-signature">
          <mdssi:Format>YYYY-MM-DDThh:mm:ssTZD</mdssi:Format>
          <mdssi:Value>2026-05-14T13:31:13Z</mdssi:Value>
        </mdssi:SignatureTime>
      </SignatureProperty>
    </SignatureProperties>
  </Object>
  <Object Id="idOfficeObject">
    <SignatureProperties>
      <SignatureProperty Id="idOfficeV1Details" Target="#idPackageSignature">
        <SignatureInfoV1 xmlns="http://schemas.microsoft.com/office/2006/digsig">
          <SetupID>{DC1A0D56-4A8C-4EDB-A7F8-E5A00EFF4ED8}</SetupID>
          <SignatureText>Dahiana Gómez</SignatureText>
          <SignatureImage/>
          <SignatureComments/>
          <WindowsVersion>10.0</WindowsVersion>
          <OfficeVersion>16.0.19929/27</OfficeVersion>
          <ApplicationVersion>16.0.19929</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2026-05-14T13:31:13Z</xd:SigningTime>
          <xd:SigningCertificate>
            <xd:Cert>
              <xd:CertDigest>
                <DigestMethod Algorithm="http://www.w3.org/2001/04/xmlenc#sha512"/>
                <DigestValue>dMurUR+DdMcx/Ra9yt/IKFXxGt07cY+7oQ0yd5N6Js0pEe9W3bzOvSVcQ9b/lhgm9fIGivUoeXCsNZUB8VE9FQ==</DigestValue>
              </xd:CertDigest>
              <xd:IssuerSerial>
                <X509IssuerName>SERIALNUMBER=RUC80080610-7, CN=CODE100 S.A., OU=Prestador Cualificado de Servicios de Confianza, O=ICPP, C=PY</X509IssuerName>
                <X509SerialNumber>184932150585496974696853451113571675758</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EIBAACfAAAAAAAAAAAAAACcFgAAMwsAACBFTUYAAAEAkBsAAKo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0AC8ANQAvADIAMAAyADYAAAAHAAAABwAAAAUAAAAHAAAABQAAAAcAAAAHAAAABwAAAAcAAABLAAAAQAAAADAAAAAFAAAAIAAAAAEAAAABAAAAEAAAAAAAAAAAAAAAQwEAAKAAAAAAAAAAAAAAAEM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sAAABWAAAAMAAAADsAAACM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wAAABXAAAAJQAAAAwAAAAEAAAAVAAAAJwAAAAxAAAAOwAAALoAAABWAAAAAQAAAFVVj0FVVY9BMQAAADsAAAANAAAATAAAAAAAAAAAAAAAAAAAAP//////////aAAAAEQAYQBoAGkAYQBuAGEAIABHAPMAbQBlAHoA6LkOAAAACgAAAAsAAAAFAAAACgAAAAsAAAAKAAAABQAAAA4AAAAMAAAAEQAAAAoAAAAJAAAASwAAAEAAAAAwAAAABQAAACAAAAABAAAAAQAAABAAAAAAAAAAAAAAAEMBAACgAAAAAAAAAAAAAABDAQAAoAAAACUAAAAMAAAAAgAAACcAAAAYAAAABQAAAAAAAAD///8AAAAAACUAAAAMAAAABQAAAEwAAABkAAAAAAAAAGEAAABCAQAAmwAAAAAAAABhAAAAQwEAADsAAAAhAPAAAAAAAAAAAAAAAIA/AAAAAAAAAAAAAIA/AAAAAAAAAAAAAAAAAAAAAAAAAAAAAAAAAAAAAAAAAAAlAAAADAAAAAAAAIAoAAAADAAAAAUAAAAnAAAAGAAAAAUAAAAAAAAA////AAAAAAAlAAAADAAAAAUAAABMAAAAZAAAAA4AAABhAAAANAEAAHEAAAAOAAAAYQAAACcBAAARAAAAIQDwAAAAAAAAAAAAAACAPwAAAAAAAAAAAACAPwAAAAAAAAAAAAAAAAAAAAAAAAAAAAAAAAAAAAAAAAAAJQAAAAwAAAAAAACAKAAAAAwAAAAFAAAAJQAAAAwAAAABAAAAGAAAAAwAAAAAAAAAEgAAAAwAAAABAAAAHgAAABgAAAAOAAAAYQAAADUBAAByAAAAJQAAAAwAAAABAAAAVAAAAJwAAAAPAAAAYQAAAGoAAABxAAAAAQAAAFVVj0FVVY9BDwAAAGEAAAANAAAATAAAAAAAAAAAAAAAAAAAAP//////////aAAAAEQAYQBoAGkAYQBuAGEAIABHAPMAbQBlAHoAAAAJAAAABwAAAAcAAAADAAAABwAAAAcAAAAHAAAABAAAAAkAAAAIAAAACwAAAAcAAAAGAAAASwAAAEAAAAAwAAAABQAAACAAAAABAAAAAQAAABAAAAAAAAAAAAAAAEMBAACgAAAAAAAAAAAAAABDAQAAoAAAACUAAAAMAAAAAgAAACcAAAAYAAAABQAAAAAAAAD///8AAAAAACUAAAAMAAAABQAAAEwAAABkAAAADgAAAHYAAAA0AQAAhgAAAA4AAAB2AAAAJwEAABEAAAAhAPAAAAAAAAAAAAAAAIA/AAAAAAAAAAAAAIA/AAAAAAAAAAAAAAAAAAAAAAAAAAAAAAAAAAAAAAAAAAAlAAAADAAAAAAAAIAoAAAADAAAAAUAAAAlAAAADAAAAAEAAAAYAAAADAAAAAAAAAASAAAADAAAAAEAAAAeAAAAGAAAAA4AAAB2AAAANQEAAIcAAAAlAAAADAAAAAEAAABUAAAAhAAAAA8AAAB2AAAATAAAAIYAAAABAAAAVVWPQVVVj0EPAAAAdgAAAAkAAABMAAAAAAAAAAAAAAAAAAAA//////////9gAAAAQwBvAG4AdABhAGQAbwByAGEA6LkIAAAACAAAAAcAAAAEAAAABwAAAAgAAAAIAAAABQAAAAcAAABLAAAAQAAAADAAAAAFAAAAIAAAAAEAAAABAAAAEAAAAAAAAAAAAAAAQwEAAKAAAAAAAAAAAAAAAEMBAACgAAAAJQAAAAwAAAACAAAAJwAAABgAAAAFAAAAAAAAAP///wAAAAAAJQAAAAwAAAAFAAAATAAAAGQAAAAOAAAAiwAAADQBAACbAAAADgAAAIsAAAAnAQAAEQAAACEA8AAAAAAAAAAAAAAAgD8AAAAAAAAAAAAAgD8AAAAAAAAAAAAAAAAAAAAAAAAAAAAAAAAAAAAAAAAAACUAAAAMAAAAAAAAgCgAAAAMAAAABQAAACUAAAAMAAAAAQAAABgAAAAMAAAAAAAAABIAAAAMAAAAAQAAABYAAAAMAAAAAAAAAFQAAABEAQAADwAAAIsAAAAzAQAAmwAAAAEAAABVVY9BVVWPQQ8AAACLAAAAKQAAAEwAAAAEAAAADgAAAIsAAAA1AQAAnAAAAKAAAABGAGkAcgBtAGEAZABvACAAcABvAHIAOgAgAEQAQQBIAEkAQQBOAEEAIABBAE4ARABSAEUAQQAgACAARwBPAE0ARQBaACAAVABPAFIAUgBFAFMA+n8GAAAAAwAAAAUAAAALAAAABwAAAAgAAAAIAAAABAAAAAgAAAAIAAAABQAAAAMAAAAEAAAACQAAAAgAAAAJAAAAAwAAAAgAAAAKAAAACAAAAAQAAAAIAAAACgAAAAkAAAAIAAAABwAAAAgAAAAEAAAABAAAAAkAAAAKAAAADAAAAAcAAAAHAAAABAAAAAcAAAAKAAAACAAAAAgAAAAHAAAABwAAABYAAAAMAAAAAAAAACUAAAAMAAAAAgAAAA4AAAAUAAAAAAAAABAAAAAUAAAA</Object>
  <Object Id="idInvalidSigLnImg">AQAAAGwAAAAAAAAAAAAAAEIBAACfAAAAAAAAAAAAAACcFgAAMwsAACBFTUYAAAEAECIAALE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DAQAAoAAAAAAAAAAAAAAAQw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uwAAAFYAAAAwAAAAOwAAAI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AAAAFcAAAAlAAAADAAAAAQAAABUAAAAnAAAADEAAAA7AAAAugAAAFYAAAABAAAAVVWPQVVVj0ExAAAAOwAAAA0AAABMAAAAAAAAAAAAAAAAAAAA//////////9oAAAARABhAGgAaQBhAG4AYQAgAEcA8wBtAGUAegAAAA4AAAAKAAAACwAAAAUAAAAKAAAACwAAAAoAAAAFAAAADgAAAAwAAAARAAAACgAAAAkAAABLAAAAQAAAADAAAAAFAAAAIAAAAAEAAAABAAAAEAAAAAAAAAAAAAAAQwEAAKAAAAAAAAAAAAAAAEMBAACgAAAAJQAAAAwAAAACAAAAJwAAABgAAAAFAAAAAAAAAP///wAAAAAAJQAAAAwAAAAFAAAATAAAAGQAAAAAAAAAYQAAAEIBAACbAAAAAAAAAGEAAABDAQAAOwAAACEA8AAAAAAAAAAAAAAAgD8AAAAAAAAAAAAAgD8AAAAAAAAAAAAAAAAAAAAAAAAAAAAAAAAAAAAAAAAAACUAAAAMAAAAAAAAgCgAAAAMAAAABQAAACcAAAAYAAAABQAAAAAAAAD///8AAAAAACUAAAAMAAAABQAAAEwAAABkAAAADgAAAGEAAAA0AQAAcQAAAA4AAABhAAAAJwEAABEAAAAhAPAAAAAAAAAAAAAAAIA/AAAAAAAAAAAAAIA/AAAAAAAAAAAAAAAAAAAAAAAAAAAAAAAAAAAAAAAAAAAlAAAADAAAAAAAAIAoAAAADAAAAAUAAAAlAAAADAAAAAEAAAAYAAAADAAAAAAAAAASAAAADAAAAAEAAAAeAAAAGAAAAA4AAABhAAAANQEAAHIAAAAlAAAADAAAAAEAAABUAAAAnAAAAA8AAABhAAAAagAAAHEAAAABAAAAVVWPQVVVj0EPAAAAYQAAAA0AAABMAAAAAAAAAAAAAAAAAAAA//////////9oAAAARABhAGgAaQBhAG4AYQAgAEcA8wBtAGUAegAAAAkAAAAHAAAABwAAAAMAAAAHAAAABwAAAAcAAAAEAAAACQAAAAgAAAALAAAABwAAAAYAAABLAAAAQAAAADAAAAAFAAAAIAAAAAEAAAABAAAAEAAAAAAAAAAAAAAAQwEAAKAAAAAAAAAAAAAAAEMBAACgAAAAJQAAAAwAAAACAAAAJwAAABgAAAAFAAAAAAAAAP///wAAAAAAJQAAAAwAAAAFAAAATAAAAGQAAAAOAAAAdgAAADQBAACGAAAADgAAAHYAAAAnAQAAEQAAACEA8AAAAAAAAAAAAAAAgD8AAAAAAAAAAAAAgD8AAAAAAAAAAAAAAAAAAAAAAAAAAAAAAAAAAAAAAAAAACUAAAAMAAAAAAAAgCgAAAAMAAAABQAAACUAAAAMAAAAAQAAABgAAAAMAAAAAAAAABIAAAAMAAAAAQAAAB4AAAAYAAAADgAAAHYAAAA1AQAAhwAAACUAAAAMAAAAAQAAAFQAAACEAAAADwAAAHYAAABMAAAAhgAAAAEAAABVVY9BVVWPQQ8AAAB2AAAACQAAAEwAAAAAAAAAAAAAAAAAAAD//////////2AAAABDAG8AbgB0AGEAZABvAHIAYQAAAAgAAAAIAAAABwAAAAQAAAAHAAAACAAAAAgAAAAFAAAABwAAAEsAAABAAAAAMAAAAAUAAAAgAAAAAQAAAAEAAAAQAAAAAAAAAAAAAABDAQAAoAAAAAAAAAAAAAAAQwEAAKAAAAAlAAAADAAAAAIAAAAnAAAAGAAAAAUAAAAAAAAA////AAAAAAAlAAAADAAAAAUAAABMAAAAZAAAAA4AAACLAAAANAEAAJsAAAAOAAAAiwAAACcBAAARAAAAIQDwAAAAAAAAAAAAAACAPwAAAAAAAAAAAACAPwAAAAAAAAAAAAAAAAAAAAAAAAAAAAAAAAAAAAAAAAAAJQAAAAwAAAAAAACAKAAAAAwAAAAFAAAAJQAAAAwAAAABAAAAGAAAAAwAAAAAAAAAEgAAAAwAAAABAAAAFgAAAAwAAAAAAAAAVAAAAEQBAAAPAAAAiwAAADMBAACbAAAAAQAAAFVVj0FVVY9BDwAAAIsAAAApAAAATAAAAAQAAAAOAAAAiwAAADUBAACcAAAAoAAAAEYAaQByAG0AYQBkAG8AIABwAG8AcgA6ACAARABBAEgASQBBAE4AQQAgAEEATgBEAFIARQBBACAAIABHAE8ATQBFAFoAIABUAE8AUgBSAEUAUwB4AAYAAAADAAAABQAAAAsAAAAHAAAACAAAAAgAAAAEAAAACAAAAAgAAAAFAAAAAwAAAAQAAAAJAAAACAAAAAkAAAADAAAACAAAAAoAAAAIAAAABAAAAAgAAAAKAAAACQAAAAgAAAAHAAAACAAAAAQAAAAEAAAACQAAAAoAAAAMAAAABwAAAAcAAAAEAAAABwAAAAoAAAAIAAAACAAAAAcAAAAHAAAAFgAAAAwAAAAAAAAAJQAAAAwAAAACAAAADgAAABQAAAAAAAAAEAAAABQAAAA=</Object>
</Signature>
</file>

<file path=_xmlsignatures/sig4.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dGtLiZ9Nh3B39ljf0/uYNf0IJGbugnTFAtqtmbmpvoIyQ8Hi8pKklfTi+SgrvB6YRAVFp9tRXpIR
sLRwSrYQCg==</DigestValue>
    </Reference>
    <Reference Type="http://www.w3.org/2000/09/xmldsig#Object" URI="#idOfficeObject">
      <DigestMethod Algorithm="http://www.w3.org/2001/04/xmlenc#sha512"/>
      <DigestValue>NP0KLGqmq+cig0A/zKGGWB2DFDJcx19Gu9aBlPqCUFCoigWu50vcPN83ZHMhwx5fmwBzhz8Rc1sD
6IrZOriiQw==</DigestValue>
    </Reference>
    <Reference Type="http://uri.etsi.org/01903#SignedProperties" URI="#idSignedProperties">
      <Transforms>
        <Transform Algorithm="http://www.w3.org/TR/2001/REC-xml-c14n-20010315"/>
      </Transforms>
      <DigestMethod Algorithm="http://www.w3.org/2001/04/xmlenc#sha512"/>
      <DigestValue>QxkB592f/j3sZ0Y9YJKNfuLrDZjQivp8Zo51cpbs0BWxOpvqvBpRoXtNdwP5lzG2KEXz+24izMdX
g1aHWaJhpg==</DigestValue>
    </Reference>
    <Reference Type="http://www.w3.org/2000/09/xmldsig#Object" URI="#idValidSigLnImg">
      <DigestMethod Algorithm="http://www.w3.org/2001/04/xmlenc#sha512"/>
      <DigestValue>9RrpaanJDKwjJnoupl95nIBtKlBvw9C7FI6ISyp+rFDRBkj5Zv4tdUO7I4xMK+f8HNucRO8Fq6ou
Z3PCf2NMrg==</DigestValue>
    </Reference>
    <Reference Type="http://www.w3.org/2000/09/xmldsig#Object" URI="#idInvalidSigLnImg">
      <DigestMethod Algorithm="http://www.w3.org/2001/04/xmlenc#sha512"/>
      <DigestValue>hyUErTR8nZ0gHEyj1+/7BP7+o+4lQBlrR4hqeb/le16IRztx2rKx868VlELsotMJ8XN5akWWX4Rw
Rm0X3P2YTw==</DigestValue>
    </Reference>
  </SignedInfo>
  <SignatureValue>rLuAViqFQ6aqSj00vMUIz7K4fMmbgqTLEA+pMIZIeKQJerJpl9fgpWEddpVxIJtu3b+Gd40K2VBM
C/1GBKYI8PmH8I4bRQOQOdmCdLcinONq9CQsrGL6QzrOiHIZcNDCCXM2OP/MTJPSl3M9mb2fMrCd
KbOixqa93d1WiFUw4T3+0JtdNpje3QtWOgffRxOTxzGh7/FwmPRqaoDM1yb7lTYcwIynAvJRcsjM
4D7FBesyEzqsgFXRKXMrDdtQaxKxrSUC2CUvfFOoTdtkoF5ad/+PyWdt+58F47BwCP92i5aPF2EL
ZjBJYKj5CoJk7oRnlt0nQxsJk0ev0cn3HmVAmQ==</SignatureValue>
  <KeyInfo>
    <X509Data>
      <X509Certificate>MIIHqDCCBZCgAwIBAgIRAIsgovtyDCSiRwszR8457m4wDQYJKoZIhvcNAQENBQAwgYUxCzAJBgNVBAYTAlBZMQ0wCwYDVQQKEwRJQ1BQMTgwNgYDVQQLEy9QcmVzdGFkb3IgQ3VhbGlmaWNhZG8gZGUgU2VydmljaW9zIGRlIENvbmZpYW56YTEVMBMGA1UEAxMMQ09ERTEwMCBTLkEuMRYwFAYDVQQFEw1SVUM4MDA4MDYxMC03MB4XDTI1MDQwODE5MDcxNloXDTI3MDQwODE5MDcxNlowgb0xCzAJBgNVBAYTAlBZMTYwNAYDVQQKDC1DRVJUSUZJQ0FETyBDVUFMSUZJQ0FETyBERSBGSVJNQSBFTEVDVFLDk05JQ0ExCzAJBgNVBAsTAkYyMRUwEwYDVQQEEwxHT01FWiBUT1JSRVMxFzAVBgNVBCoTDkRBSElBTkEgQU5EUkVBMSUwIwYDVQQDExxEQUhJQU5BIEFORFJFQSAgR09NRVogVE9SUkVTMRIwEAYDVQQFEwlDSTM0MTUzMjYwggEiMA0GCSqGSIb3DQEBAQUAA4IBDwAwggEKAoIBAQDrPcsSDne2A6YHIE83YQfUrtm3yKsljuPSXd+nowDEkrwkhdu4JbB5krjo0dY4nsESaRgWGg56WnFxn8Z9z41dMLx6fORF3iIMlYOV7VYtbWuB86nqKSQfoZH/ykGNwJpKlEeJvhJgUqUxITS6S3G2zBzKrTvpHNYnjcliOMaQ8fcPSQD6GQqbkERdTrWEg3FcpHwLnpge73Vj1NLeM56OQ9hGvgUg3o9hxF37w9nVtaqEIuqavDju1E9GnhbcxPMfNVCu2MjokzVMVMTXGVbcYySlq97MORR4kSmcMCBKeuSHjhZWA5Eunyfq/81sVPqnhB1xnQJOMu6YhGPV+7mfAgMBAAGjggLXMIIC0zAMBgNVHRMBAf8EAjAAMB0GA1UdDgQWBBT97wzUZ56BH4HVc3/KBJhE1B6UNDAfBgNVHSMEGDAWgBS+NVRiaGDnJtMxwV+XseL2ZM4H9TAOBgNVHQ8BAf8EBAMCBeAwTgYDVR0RBEcwRYEWREFHT01FWkBDUEFGRVJSRVJFLkNPT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Huso2b2RwY91a1sNKUIDeFOeLofqrs23pV5aKjGGY5UvsH+aoyfas+hB4vLFEhxrdR7FILYOQAZLcN7x8Q1fXjLK+eVySOi0Wbhd7xmknckztPp1UneGZc5szMPysOYTsIO7TUN1XvK6rl2AELTmv8MOkOP2cGbc96pPaL+pTHAuRR2TmyMSCQhE+22eLtrztBzqtpnKq4P/KMnwXppbulwGxx8WH6F7gPYwU/6tixj7c+QlrMqZR/B5odFKZQilrSbo1gVxVlnmvxmt3bW8sd/fdZm4j3ElCsWLTdCOdlZZRch8J0JxCD/6TgCZAiccai3J9sm1mcdGWLedoR6bCiGHcTYQDDJgItuSUnnQFZ/rqOnIvdQMcftF5W2aj0+qHHr053jx9sixIxifnV2zKWA2Htu1xfdfNwPmztnQLiVooIqI6cbLTeI8x6IrWDnDbsIUSaIQ8ydgMVysNcp+JP4obzoWB01u8jTbeJbGpR6eJaRxMbd5KXRPeCUGgw08H9PZmNfSBu7kIWBALQYY0bNVrkaGwljPPYhpB2HQM87wH8pZtzurKaduwwoJRypR0ZZWkE2dcNdL/byLrAMlH1WHILQxPEjoMzXbWVzPFTmZ40AKx2LNBB3zYHf2x4Xhis9Wk7ILwZc9QrDEAuTFzBvLq45zLviaQSuuWVTRNo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/vD+TMAesbVivJYLl6c3cA/KKAHBFjP5NGsE+yVfoX1MvvC5vxij4GfI8OJ9cu12E0m8H85itLIae9+N/ydXPg==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SdZ3FRft6As2cyM3tVA/Bar1kh0y9GEkBc6RyAzsefN61wkNkknaageS/Ff8GfGpdjdGnkeBvuqh9JgEu4T1dQ==</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OL8yMMPhmfr20MH5FWCRKCMKgoNGooQzeBmbLh0muC6jt/qwteXs2BkVY4kViob4wo+zUdvfDpVanGxRBVYIXQ==</DigestValue>
      </Reference>
      <Reference URI="/xl/drawings/vmlDrawing2.vml?ContentType=application/vnd.openxmlformats-officedocument.vmlDrawing">
        <DigestMethod Algorithm="http://www.w3.org/2001/04/xmlenc#sha512"/>
        <DigestValue>T6Q8na2X2l0ZoibCpjHsjfOr9PmS8RD8hHqNRoVlvrL0V65QP3J6pM+bOCDgnBf5R/S57rZlRgg+s0vnBUPu7A==</DigestValue>
      </Reference>
      <Reference URI="/xl/drawings/vmlDrawing3.vml?ContentType=application/vnd.openxmlformats-officedocument.vmlDrawing">
        <DigestMethod Algorithm="http://www.w3.org/2001/04/xmlenc#sha512"/>
        <DigestValue>g1i1vZed13NGlpmWUxpbXgMp0dgbUxV0oMniExyzH5IkdwmJGxIeMWcBn0ET8JPi/qBuj0TpFXCYVgir/3umTA==</DigestValue>
      </Reference>
      <Reference URI="/xl/drawings/vmlDrawing4.vml?ContentType=application/vnd.openxmlformats-officedocument.vmlDrawing">
        <DigestMethod Algorithm="http://www.w3.org/2001/04/xmlenc#sha512"/>
        <DigestValue>xsKyBulPXTkkvcBNgrrxexTmqXHG1Ci1yc4upgJ4jSPLnHgGjkiZmUzkF+ko6oGXco0xu7CpL0t616vE1LG45w==</DigestValue>
      </Reference>
      <Reference URI="/xl/drawings/vmlDrawing5.vml?ContentType=application/vnd.openxmlformats-officedocument.vmlDrawing">
        <DigestMethod Algorithm="http://www.w3.org/2001/04/xmlenc#sha512"/>
        <DigestValue>IZzDmTadDXg9Je4xK1YyaJ9egyaZbRDqMoVQ9TNh0heDL4h4MAHGgGoAVGxuDkWDkDNTATGnSPvu27rCTc/8aA==</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ldyEVrooEajZvD2KG9d1uhWA3V54UkxKl/RlemBpyeSE+unkCl0l3lrwPxKKJ+F+g7NTePnaF5DL6Fksn6j5kw==</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GAMqz97qyEtFG+NjzUJqYlx2cnJEMLw/A8CcktJyH9wNxHTkvbUp89JIWbgm3X1Y34J6ggv/TSJd2/5rIfk6tg==</DigestValue>
      </Reference>
      <Reference URI="/xl/media/image5.emf?ContentType=image/x-emf">
        <DigestMethod Algorithm="http://www.w3.org/2001/04/xmlenc#sha512"/>
        <DigestValue>brmUb12uawMz9kQVYwikWH4d9vEbrDPjzt6EjI1FUYZR0bSZA5zvmZFVwfbrk6KNTdjiYP+c0A+JR0fAu+IQxA==</DigestValue>
      </Reference>
      <Reference URI="/xl/media/image6.emf?ContentType=image/x-emf">
        <DigestMethod Algorithm="http://www.w3.org/2001/04/xmlenc#sha512"/>
        <DigestValue>l/xpK/LHUlfjWGrj/gUM4c7/3vH7F9BtkjYJbfUoG9+p5dk8myX7LSteDSvnnR+JvnC9S2zmh++tS2Q4TpnN2Q==</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sxc/4YPlD2n3mPIg1wdmMRz2nbjeaXACDcLOjgQzi3OIDG/L8zuHRZdN1292/Y6EgU6BdsLUjXC3kMZJxqHiEg==</DigestValue>
      </Reference>
      <Reference URI="/xl/styles.xml?ContentType=application/vnd.openxmlformats-officedocument.spreadsheetml.styles+xml">
        <DigestMethod Algorithm="http://www.w3.org/2001/04/xmlenc#sha512"/>
        <DigestValue>oDLvRhbu/33Oe5SbKucwbR7vEvzSzqUS8yn8BriEODAOGrJtHc8acME3QqXBhVeJXNDPKTQQ3BJw3n+0QlKWKw==</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85GobxunPMUkIF+KLxkCws40g5h/6ATsKKhkr99M5hqq1dJcJg3TqnoavuLDv6U4TIQMO/Q73Epia0/AgXLwqA==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5CvKKkUyrinj6N2/6kssEJ5+qkP4fJVVblO45bgQ26WPV4NagSWoUh9H/cbcTiVaUrLNIU0TLPNOoUdKzFnGiA==</DigestValue>
      </Reference>
      <Reference URI="/xl/worksheets/sheet2.xml?ContentType=application/vnd.openxmlformats-officedocument.spreadsheetml.worksheet+xml">
        <DigestMethod Algorithm="http://www.w3.org/2001/04/xmlenc#sha512"/>
        <DigestValue>Q9u7RrrRufMKS015/GpIXV2sqLa9eeOLx6d09LWgBvF3QGk3OTR5kGwQa2xGIDbLkOF/1IMzDXq9fLBYAzw+uA==</DigestValue>
      </Reference>
      <Reference URI="/xl/worksheets/sheet3.xml?ContentType=application/vnd.openxmlformats-officedocument.spreadsheetml.worksheet+xml">
        <DigestMethod Algorithm="http://www.w3.org/2001/04/xmlenc#sha512"/>
        <DigestValue>MknwQftwXZg1WruAiJm6/PJbVsUy0xwa5ZJBpOAlSf9eCB9Zm5t5WTaDHg96t649xDUcuZVRJwz6d30ezIHC0A==</DigestValue>
      </Reference>
      <Reference URI="/xl/worksheets/sheet4.xml?ContentType=application/vnd.openxmlformats-officedocument.spreadsheetml.worksheet+xml">
        <DigestMethod Algorithm="http://www.w3.org/2001/04/xmlenc#sha512"/>
        <DigestValue>hFq25N9FDUhyQpiacRru2aPDfMWuG+BXLeKQcDUmpmEBprcKgd/U/+ZaXA4vNYBUvFo1vRpQ7Z52nVISNOPdBw==</DigestValue>
      </Reference>
      <Reference URI="/xl/worksheets/sheet5.xml?ContentType=application/vnd.openxmlformats-officedocument.spreadsheetml.worksheet+xml">
        <DigestMethod Algorithm="http://www.w3.org/2001/04/xmlenc#sha512"/>
        <DigestValue>jaSBXU3KzNfIm+y0bqcpsISJ/oWlGKhe20QyqYxgBR8l1M3Ml8bDLeGzTU2+N093BRlO0nLUvwz8V4Lgx9uE9A==</DigestValue>
      </Reference>
    </Manifest>
    <SignatureProperties>
      <SignatureProperty Id="idSignatureTime" Target="#idPackageSignature">
        <mdssi:SignatureTime xmlns:mdssi="http://schemas.openxmlformats.org/package/2006/digital-signature">
          <mdssi:Format>YYYY-MM-DDThh:mm:ssTZD</mdssi:Format>
          <mdssi:Value>2026-05-14T13:31:36Z</mdssi:Value>
        </mdssi:SignatureTime>
      </SignatureProperty>
    </SignatureProperties>
  </Object>
  <Object Id="idOfficeObject">
    <SignatureProperties>
      <SignatureProperty Id="idOfficeV1Details" Target="#idPackageSignature">
        <SignatureInfoV1 xmlns="http://schemas.microsoft.com/office/2006/digsig">
          <SetupID>{B2AE4DC1-45DE-4864-B721-2862438492BD}</SetupID>
          <SignatureText>Dahiana Gómez</SignatureText>
          <SignatureImage/>
          <SignatureComments/>
          <WindowsVersion>10.0</WindowsVersion>
          <OfficeVersion>16.0.19929/27</OfficeVersion>
          <ApplicationVersion>16.0.19929</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2026-05-14T13:31:36Z</xd:SigningTime>
          <xd:SigningCertificate>
            <xd:Cert>
              <xd:CertDigest>
                <DigestMethod Algorithm="http://www.w3.org/2001/04/xmlenc#sha512"/>
                <DigestValue>dMurUR+DdMcx/Ra9yt/IKFXxGt07cY+7oQ0yd5N6Js0pEe9W3bzOvSVcQ9b/lhgm9fIGivUoeXCsNZUB8VE9FQ==</DigestValue>
              </xd:CertDigest>
              <xd:IssuerSerial>
                <X509IssuerName>SERIALNUMBER=RUC80080610-7, CN=CODE100 S.A., OU=Prestador Cualificado de Servicios de Confianza, O=ICPP, C=PY</X509IssuerName>
                <X509SerialNumber>184932150585496974696853451113571675758</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EIBAACfAAAAAAAAAAAAAACcFgAAMwsAACBFTUYAAAEAkBsAAKo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0AC8ANQAvADIAMAAyADYAAAAHAAAABwAAAAUAAAAHAAAABQAAAAcAAAAHAAAABwAAAAcAAABLAAAAQAAAADAAAAAFAAAAIAAAAAEAAAABAAAAEAAAAAAAAAAAAAAAQwEAAKAAAAAAAAAAAAAAAEM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sAAABWAAAAMAAAADsAAACM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wAAABXAAAAJQAAAAwAAAAEAAAAVAAAAJwAAAAxAAAAOwAAALoAAABWAAAAAQAAAFVVj0FVVY9BMQAAADsAAAANAAAATAAAAAAAAAAAAAAAAAAAAP//////////aAAAAEQAYQBoAGkAYQBuAGEAIABHAPMAbQBlAHoAAAAOAAAACgAAAAsAAAAFAAAACgAAAAsAAAAKAAAABQAAAA4AAAAMAAAAEQAAAAoAAAAJAAAASwAAAEAAAAAwAAAABQAAACAAAAABAAAAAQAAABAAAAAAAAAAAAAAAEMBAACgAAAAAAAAAAAAAABDAQAAoAAAACUAAAAMAAAAAgAAACcAAAAYAAAABQAAAAAAAAD///8AAAAAACUAAAAMAAAABQAAAEwAAABkAAAAAAAAAGEAAABCAQAAmwAAAAAAAABhAAAAQwEAADsAAAAhAPAAAAAAAAAAAAAAAIA/AAAAAAAAAAAAAIA/AAAAAAAAAAAAAAAAAAAAAAAAAAAAAAAAAAAAAAAAAAAlAAAADAAAAAAAAIAoAAAADAAAAAUAAAAnAAAAGAAAAAUAAAAAAAAA////AAAAAAAlAAAADAAAAAUAAABMAAAAZAAAAA4AAABhAAAANAEAAHEAAAAOAAAAYQAAACcBAAARAAAAIQDwAAAAAAAAAAAAAACAPwAAAAAAAAAAAACAPwAAAAAAAAAAAAAAAAAAAAAAAAAAAAAAAAAAAAAAAAAAJQAAAAwAAAAAAACAKAAAAAwAAAAFAAAAJQAAAAwAAAABAAAAGAAAAAwAAAAAAAAAEgAAAAwAAAABAAAAHgAAABgAAAAOAAAAYQAAADUBAAByAAAAJQAAAAwAAAABAAAAVAAAAJwAAAAPAAAAYQAAAGoAAABxAAAAAQAAAFVVj0FVVY9BDwAAAGEAAAANAAAATAAAAAAAAAAAAAAAAAAAAP//////////aAAAAEQAYQBoAGkAYQBuAGEAIABHAPMAbQBlAHoAAAAJAAAABwAAAAcAAAADAAAABwAAAAcAAAAHAAAABAAAAAkAAAAIAAAACwAAAAcAAAAGAAAASwAAAEAAAAAwAAAABQAAACAAAAABAAAAAQAAABAAAAAAAAAAAAAAAEMBAACgAAAAAAAAAAAAAABDAQAAoAAAACUAAAAMAAAAAgAAACcAAAAYAAAABQAAAAAAAAD///8AAAAAACUAAAAMAAAABQAAAEwAAABkAAAADgAAAHYAAAA0AQAAhgAAAA4AAAB2AAAAJwEAABEAAAAhAPAAAAAAAAAAAAAAAIA/AAAAAAAAAAAAAIA/AAAAAAAAAAAAAAAAAAAAAAAAAAAAAAAAAAAAAAAAAAAlAAAADAAAAAAAAIAoAAAADAAAAAUAAAAlAAAADAAAAAEAAAAYAAAADAAAAAAAAAASAAAADAAAAAEAAAAeAAAAGAAAAA4AAAB2AAAANQEAAIcAAAAlAAAADAAAAAEAAABUAAAAhAAAAA8AAAB2AAAATAAAAIYAAAABAAAAVVWPQVVVj0EPAAAAdgAAAAkAAABMAAAAAAAAAAAAAAAAAAAA//////////9gAAAAQwBvAG4AdABhAGQAbwByAGEAAAAIAAAACAAAAAcAAAAEAAAABwAAAAgAAAAIAAAABQAAAAcAAABLAAAAQAAAADAAAAAFAAAAIAAAAAEAAAABAAAAEAAAAAAAAAAAAAAAQwEAAKAAAAAAAAAAAAAAAEMBAACgAAAAJQAAAAwAAAACAAAAJwAAABgAAAAFAAAAAAAAAP///wAAAAAAJQAAAAwAAAAFAAAATAAAAGQAAAAOAAAAiwAAADQBAACbAAAADgAAAIsAAAAnAQAAEQAAACEA8AAAAAAAAAAAAAAAgD8AAAAAAAAAAAAAgD8AAAAAAAAAAAAAAAAAAAAAAAAAAAAAAAAAAAAAAAAAACUAAAAMAAAAAAAAgCgAAAAMAAAABQAAACUAAAAMAAAAAQAAABgAAAAMAAAAAAAAABIAAAAMAAAAAQAAABYAAAAMAAAAAAAAAFQAAABEAQAADwAAAIsAAAAzAQAAmwAAAAEAAABVVY9BVVWPQQ8AAACLAAAAKQAAAEwAAAAEAAAADgAAAIsAAAA1AQAAnAAAAKAAAABGAGkAcgBtAGEAZABvACAAcABvAHIAOgAgAEQAQQBIAEkAQQBOAEEAIABBAE4ARABSAEUAQQAgACAARwBPAE0ARQBaACAAVABPAFIAUgBFAFMAAAAGAAAAAwAAAAUAAAALAAAABwAAAAgAAAAIAAAABAAAAAgAAAAIAAAABQAAAAMAAAAEAAAACQAAAAgAAAAJAAAAAwAAAAgAAAAKAAAACAAAAAQAAAAIAAAACgAAAAkAAAAIAAAABwAAAAgAAAAEAAAABAAAAAkAAAAKAAAADAAAAAcAAAAHAAAABAAAAAcAAAAKAAAACAAAAAgAAAAHAAAABwAAABYAAAAMAAAAAAAAACUAAAAMAAAAAgAAAA4AAAAUAAAAAAAAABAAAAAUAAAA</Object>
  <Object Id="idInvalidSigLnImg">AQAAAGwAAAAAAAAAAAAAAEIBAACfAAAAAAAAAAAAAACcFgAAMwsAACBFTUYAAAEAECIAALE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DAQAAoAAAAAAAAAAAAAAAQw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I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uwAAAFYAAAAwAAAAOwAAAI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AAAAFcAAAAlAAAADAAAAAQAAABUAAAAnAAAADEAAAA7AAAAugAAAFYAAAABAAAAVVWPQVVVj0ExAAAAOwAAAA0AAABMAAAAAAAAAAAAAAAAAAAA//////////9oAAAARABhAGgAaQBhAG4AYQAgAEcA8wBtAGUAegAAAA4AAAAKAAAACwAAAAUAAAAKAAAACwAAAAoAAAAFAAAADgAAAAwAAAARAAAACgAAAAkAAABLAAAAQAAAADAAAAAFAAAAIAAAAAEAAAABAAAAEAAAAAAAAAAAAAAAQwEAAKAAAAAAAAAAAAAAAEMBAACgAAAAJQAAAAwAAAACAAAAJwAAABgAAAAFAAAAAAAAAP///wAAAAAAJQAAAAwAAAAFAAAATAAAAGQAAAAAAAAAYQAAAEIBAACbAAAAAAAAAGEAAABDAQAAOwAAACEA8AAAAAAAAAAAAAAAgD8AAAAAAAAAAAAAgD8AAAAAAAAAAAAAAAAAAAAAAAAAAAAAAAAAAAAAAAAAACUAAAAMAAAAAAAAgCgAAAAMAAAABQAAACcAAAAYAAAABQAAAAAAAAD///8AAAAAACUAAAAMAAAABQAAAEwAAABkAAAADgAAAGEAAAA0AQAAcQAAAA4AAABhAAAAJwEAABEAAAAhAPAAAAAAAAAAAAAAAIA/AAAAAAAAAAAAAIA/AAAAAAAAAAAAAAAAAAAAAAAAAAAAAAAAAAAAAAAAAAAlAAAADAAAAAAAAIAoAAAADAAAAAUAAAAlAAAADAAAAAEAAAAYAAAADAAAAAAAAAASAAAADAAAAAEAAAAeAAAAGAAAAA4AAABhAAAANQEAAHIAAAAlAAAADAAAAAEAAABUAAAAnAAAAA8AAABhAAAAagAAAHEAAAABAAAAVVWPQVVVj0EPAAAAYQAAAA0AAABMAAAAAAAAAAAAAAAAAAAA//////////9oAAAARABhAGgAaQBhAG4AYQAgAEcA8wBtAGUAegD//wkAAAAHAAAABwAAAAMAAAAHAAAABwAAAAcAAAAEAAAACQAAAAgAAAALAAAABwAAAAYAAABLAAAAQAAAADAAAAAFAAAAIAAAAAEAAAABAAAAEAAAAAAAAAAAAAAAQwEAAKAAAAAAAAAAAAAAAEMBAACgAAAAJQAAAAwAAAACAAAAJwAAABgAAAAFAAAAAAAAAP///wAAAAAAJQAAAAwAAAAFAAAATAAAAGQAAAAOAAAAdgAAADQBAACGAAAADgAAAHYAAAAnAQAAEQAAACEA8AAAAAAAAAAAAAAAgD8AAAAAAAAAAAAAgD8AAAAAAAAAAAAAAAAAAAAAAAAAAAAAAAAAAAAAAAAAACUAAAAMAAAAAAAAgCgAAAAMAAAABQAAACUAAAAMAAAAAQAAABgAAAAMAAAAAAAAABIAAAAMAAAAAQAAAB4AAAAYAAAADgAAAHYAAAA1AQAAhwAAACUAAAAMAAAAAQAAAFQAAACEAAAADwAAAHYAAABMAAAAhgAAAAEAAABVVY9BVVWPQQ8AAAB2AAAACQAAAEwAAAAAAAAAAAAAAAAAAAD//////////2AAAABDAG8AbgB0AGEAZABvAHIAYQAAAAgAAAAIAAAABwAAAAQAAAAHAAAACAAAAAgAAAAFAAAABwAAAEsAAABAAAAAMAAAAAUAAAAgAAAAAQAAAAEAAAAQAAAAAAAAAAAAAABDAQAAoAAAAAAAAAAAAAAAQwEAAKAAAAAlAAAADAAAAAIAAAAnAAAAGAAAAAUAAAAAAAAA////AAAAAAAlAAAADAAAAAUAAABMAAAAZAAAAA4AAACLAAAANAEAAJsAAAAOAAAAiwAAACcBAAARAAAAIQDwAAAAAAAAAAAAAACAPwAAAAAAAAAAAACAPwAAAAAAAAAAAAAAAAAAAAAAAAAAAAAAAAAAAAAAAAAAJQAAAAwAAAAAAACAKAAAAAwAAAAFAAAAJQAAAAwAAAABAAAAGAAAAAwAAAAAAAAAEgAAAAwAAAABAAAAFgAAAAwAAAAAAAAAVAAAAEQBAAAPAAAAiwAAADMBAACbAAAAAQAAAFVVj0FVVY9BDwAAAIsAAAApAAAATAAAAAQAAAAOAAAAiwAAADUBAACcAAAAoAAAAEYAaQByAG0AYQBkAG8AIABwAG8AcgA6ACAARABBAEgASQBBAE4AQQAgAEEATgBEAFIARQBBACAAIABHAE8ATQBFAFoAIABUAE8AUgBSAEUAUwAAAAYAAAADAAAABQAAAAsAAAAHAAAACAAAAAgAAAAEAAAACAAAAAgAAAAFAAAAAwAAAAQAAAAJAAAACAAAAAkAAAADAAAACAAAAAoAAAAIAAAABAAAAAgAAAAKAAAACQAAAAgAAAAHAAAACAAAAAQAAAAEAAAACQAAAAoAAAAMAAAABwAAAAcAAAAEAAAABwAAAAoAAAAIAAAACAAAAAcAAAAHAAAAFgAAAAwAAAAAAAAAJQAAAAwAAAACAAAADgAAABQAAAAAAAAAEAAAABQAAAA=</Object>
</Signature>
</file>

<file path=_xmlsignatures/sig5.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2BdXKGCiuFxGo4MaCsu5ENvsY456WO/c3VUljFd/ldk97mP/7gWY7h25ulr6++oxeW28om89TYDd
cD6zWJd2SQ==</DigestValue>
    </Reference>
    <Reference Type="http://www.w3.org/2000/09/xmldsig#Object" URI="#idOfficeObject">
      <DigestMethod Algorithm="http://www.w3.org/2001/04/xmlenc#sha512"/>
      <DigestValue>oQql1QsP+l8Nglx5o0f8uAHIXWIwgxfq6tLClhDX+9lI+3AEyQV+IJDV05GdOJRBmgAvI7HRsf7b
GYQ5GNjBHg==</DigestValue>
    </Reference>
    <Reference Type="http://uri.etsi.org/01903#SignedProperties" URI="#idSignedProperties">
      <Transforms>
        <Transform Algorithm="http://www.w3.org/TR/2001/REC-xml-c14n-20010315"/>
      </Transforms>
      <DigestMethod Algorithm="http://www.w3.org/2001/04/xmlenc#sha512"/>
      <DigestValue>7JrEhSO+jEsYs1ZCqJAgBApfB1jJHyBbeRGJ9WX4dXZpFO9HVu1XEaW1pHj1nwf32+suujG0XE2A
J0cICzbJaA==</DigestValue>
    </Reference>
    <Reference Type="http://www.w3.org/2000/09/xmldsig#Object" URI="#idValidSigLnImg">
      <DigestMethod Algorithm="http://www.w3.org/2001/04/xmlenc#sha512"/>
      <DigestValue>yVtefw2geWrbzTll9yngb+KMgZBkNcbWbUuNwNLInt3m4EoEpWuPCgttTA2zUg7SY4Oz4xWnnWdv
GWFP8likVw==</DigestValue>
    </Reference>
    <Reference Type="http://www.w3.org/2000/09/xmldsig#Object" URI="#idInvalidSigLnImg">
      <DigestMethod Algorithm="http://www.w3.org/2001/04/xmlenc#sha512"/>
      <DigestValue>X/1SzTliheI+FHRls/bmI3UEkPjr+78FSFOBKgH9cflGwdv/Ig35xKff95wwaaOOxTPeH6y1r8aw
1DnsZqE95A==</DigestValue>
    </Reference>
  </SignedInfo>
  <SignatureValue>BXsL5A0hXlrh/Cjt0hvi3L0Lo9OUD46SoH6cAMHsc1Un6j7ObPMWFrIEJtaaX3vZ9kr4KYOqqGGv
S9vT8JX30fpt9Pp7Lhco4C77Hlcsps5tXgSqKEf5f+jNt55UI0LLzy6UZdGlJEaqRgx69xhhoDRb
W4OIOBqLJxU1Jzuxf1/MXy1Ei/tJQLXT9NZ0C0idFXQSVDKMzvHClP+/qWSMWiwGrv7y2+LGODET
IyYfTK+cIa7YalupuKqeBoI0r77xZlh9NGabTJ/mJLBEShMKf8Nb1NEpZqacnx/h5AHKT0c7xYWi
uPE4bYyNJghWe0y9HWj62Wqek10oC4K0guAsrA==</SignatureValue>
  <KeyInfo>
    <X509Data>
      <X509Certificate>MIIHqDCCBZCgAwIBAgIRAIsgovtyDCSiRwszR8457m4wDQYJKoZIhvcNAQENBQAwgYUxCzAJBgNVBAYTAlBZMQ0wCwYDVQQKEwRJQ1BQMTgwNgYDVQQLEy9QcmVzdGFkb3IgQ3VhbGlmaWNhZG8gZGUgU2VydmljaW9zIGRlIENvbmZpYW56YTEVMBMGA1UEAxMMQ09ERTEwMCBTLkEuMRYwFAYDVQQFEw1SVUM4MDA4MDYxMC03MB4XDTI1MDQwODE5MDcxNloXDTI3MDQwODE5MDcxNlowgb0xCzAJBgNVBAYTAlBZMTYwNAYDVQQKDC1DRVJUSUZJQ0FETyBDVUFMSUZJQ0FETyBERSBGSVJNQSBFTEVDVFLDk05JQ0ExCzAJBgNVBAsTAkYyMRUwEwYDVQQEEwxHT01FWiBUT1JSRVMxFzAVBgNVBCoTDkRBSElBTkEgQU5EUkVBMSUwIwYDVQQDExxEQUhJQU5BIEFORFJFQSAgR09NRVogVE9SUkVTMRIwEAYDVQQFEwlDSTM0MTUzMjYwggEiMA0GCSqGSIb3DQEBAQUAA4IBDwAwggEKAoIBAQDrPcsSDne2A6YHIE83YQfUrtm3yKsljuPSXd+nowDEkrwkhdu4JbB5krjo0dY4nsESaRgWGg56WnFxn8Z9z41dMLx6fORF3iIMlYOV7VYtbWuB86nqKSQfoZH/ykGNwJpKlEeJvhJgUqUxITS6S3G2zBzKrTvpHNYnjcliOMaQ8fcPSQD6GQqbkERdTrWEg3FcpHwLnpge73Vj1NLeM56OQ9hGvgUg3o9hxF37w9nVtaqEIuqavDju1E9GnhbcxPMfNVCu2MjokzVMVMTXGVbcYySlq97MORR4kSmcMCBKeuSHjhZWA5Eunyfq/81sVPqnhB1xnQJOMu6YhGPV+7mfAgMBAAGjggLXMIIC0zAMBgNVHRMBAf8EAjAAMB0GA1UdDgQWBBT97wzUZ56BH4HVc3/KBJhE1B6UNDAfBgNVHSMEGDAWgBS+NVRiaGDnJtMxwV+XseL2ZM4H9TAOBgNVHQ8BAf8EBAMCBeAwTgYDVR0RBEcwRYEWREFHT01FWkBDUEFGRVJSRVJFLkNPTaQrMCkxJzAlBgNVBA0MHkZJUk1BIEVMRUNUUsOTTklDQSBDVUFMSUZJQ0FEQTCB9wYDVR0gBIHvMIHsMIHpBgsrBgEEAYOucAEBBDCB2TBGBggrBgEFBQcCARY6aHR0cHM6Ly9jb2RlMTAwLmNvbS5weS9yZXBvc2l0b3Jpby1kZS1kb2N1bWVudG9zLXB1YmxpY29zLzCBjgYIKwYBBQUHAgIwgYEMf2NlcnRpZmljYWRvIGN1YWxpZmljYWRvIGRlIGZpcm1hIGVsZWN0csOzbmljYSB0aXBvIEYyIHN1amV0YSBhIGxhcyBjb25kaWNpb25lcyBkZSB1c28gZXhwdWVzdGFzIGVuIGxhIERQQyBkZWwgUENTQyBDT0RFMTAwIFMuQS4wewYDVR0fBHQwcjA3oDWgM4YxaHR0cDovL3BjYTEuY29kZTEwMC5jb20ucHkvY3Jscy9jYS1jb2RlMTAwLXNhLmNybDA3oDWgM4YxaHR0cDovL3BjYTIuY29kZTEwMC5jb20ucHkvY3Jscy9jYS1jb2RlMTAwLXNhLmNybDAgBgNVHSUBAf8EFjAUBggrBgEFBQcDAgYIKwYBBQUHAwQwgYkGCCsGAQUFBwEBBH0wezA5BggrBgEFBQcwAYYtaHR0cDovL29jc3AuY29kZTEwMC5jb20ucHkvb2NzcC9jYS1jb2RlMTAwLXNhMD4GCCsGAQUFBzAChjJodHRwOi8vcGNhMS5jb2RlMTAwLmNvbS5weS9jZXJ0cy9jYS1jb2RlMTAwLXNhLmNlcjANBgkqhkiG9w0BAQ0FAAOCAgEAHuso2b2RwY91a1sNKUIDeFOeLofqrs23pV5aKjGGY5UvsH+aoyfas+hB4vLFEhxrdR7FILYOQAZLcN7x8Q1fXjLK+eVySOi0Wbhd7xmknckztPp1UneGZc5szMPysOYTsIO7TUN1XvK6rl2AELTmv8MOkOP2cGbc96pPaL+pTHAuRR2TmyMSCQhE+22eLtrztBzqtpnKq4P/KMnwXppbulwGxx8WH6F7gPYwU/6tixj7c+QlrMqZR/B5odFKZQilrSbo1gVxVlnmvxmt3bW8sd/fdZm4j3ElCsWLTdCOdlZZRch8J0JxCD/6TgCZAiccai3J9sm1mcdGWLedoR6bCiGHcTYQDDJgItuSUnnQFZ/rqOnIvdQMcftF5W2aj0+qHHr053jx9sixIxifnV2zKWA2Htu1xfdfNwPmztnQLiVooIqI6cbLTeI8x6IrWDnDbsIUSaIQ8ydgMVysNcp+JP4obzoWB01u8jTbeJbGpR6eJaRxMbd5KXRPeCUGgw08H9PZmNfSBu7kIWBALQYY0bNVrkaGwljPPYhpB2HQM87wH8pZtzurKaduwwoJRypR0ZZWkE2dcNdL/byLrAMlH1WHILQxPEjoMzXbWVzPFTmZ40AKx2LNBB3zYHf2x4Xhis9Wk7ILwZc9QrDEAuTFzBvLq45zLviaQSuuWVTRNo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/vD+TMAesbVivJYLl6c3cA/KKAHBFjP5NGsE+yVfoX1MvvC5vxij4GfI8OJ9cu12E0m8H85itLIae9+N/ydXPg==</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SdZ3FRft6As2cyM3tVA/Bar1kh0y9GEkBc6RyAzsefN61wkNkknaageS/Ff8GfGpdjdGnkeBvuqh9JgEu4T1dQ==</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SdZ3FRft6As2cyM3tVA/Bar1kh0y9GEkBc6RyAzsefN61wkNkknaageS/Ff8GfGpdjdGnkeBvuqh9JgEu4T1dQ==</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OL8yMMPhmfr20MH5FWCRKCMKgoNGooQzeBmbLh0muC6jt/qwteXs2BkVY4kViob4wo+zUdvfDpVanGxRBVYIXQ==</DigestValue>
      </Reference>
      <Reference URI="/xl/drawings/vmlDrawing2.vml?ContentType=application/vnd.openxmlformats-officedocument.vmlDrawing">
        <DigestMethod Algorithm="http://www.w3.org/2001/04/xmlenc#sha512"/>
        <DigestValue>T6Q8na2X2l0ZoibCpjHsjfOr9PmS8RD8hHqNRoVlvrL0V65QP3J6pM+bOCDgnBf5R/S57rZlRgg+s0vnBUPu7A==</DigestValue>
      </Reference>
      <Reference URI="/xl/drawings/vmlDrawing3.vml?ContentType=application/vnd.openxmlformats-officedocument.vmlDrawing">
        <DigestMethod Algorithm="http://www.w3.org/2001/04/xmlenc#sha512"/>
        <DigestValue>g1i1vZed13NGlpmWUxpbXgMp0dgbUxV0oMniExyzH5IkdwmJGxIeMWcBn0ET8JPi/qBuj0TpFXCYVgir/3umTA==</DigestValue>
      </Reference>
      <Reference URI="/xl/drawings/vmlDrawing4.vml?ContentType=application/vnd.openxmlformats-officedocument.vmlDrawing">
        <DigestMethod Algorithm="http://www.w3.org/2001/04/xmlenc#sha512"/>
        <DigestValue>xsKyBulPXTkkvcBNgrrxexTmqXHG1Ci1yc4upgJ4jSPLnHgGjkiZmUzkF+ko6oGXco0xu7CpL0t616vE1LG45w==</DigestValue>
      </Reference>
      <Reference URI="/xl/drawings/vmlDrawing5.vml?ContentType=application/vnd.openxmlformats-officedocument.vmlDrawing">
        <DigestMethod Algorithm="http://www.w3.org/2001/04/xmlenc#sha512"/>
        <DigestValue>IZzDmTadDXg9Je4xK1YyaJ9egyaZbRDqMoVQ9TNh0heDL4h4MAHGgGoAVGxuDkWDkDNTATGnSPvu27rCTc/8aA==</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ldyEVrooEajZvD2KG9d1uhWA3V54UkxKl/RlemBpyeSE+unkCl0l3lrwPxKKJ+F+g7NTePnaF5DL6Fksn6j5kw==</DigestValue>
      </Reference>
      <Reference URI="/xl/media/image3.emf?ContentType=image/x-emf">
        <DigestMethod Algorithm="http://www.w3.org/2001/04/xmlenc#sha512"/>
        <DigestValue>RA0XmfPGBU1PV4jrPtRsiEPvqopZfqw7PbklFwp2MmXvZ0OQFaIWBQQXHmkauzpStNhj4YlB9UzqEhv6DVUcnw==</DigestValue>
      </Reference>
      <Reference URI="/xl/media/image4.emf?ContentType=image/x-emf">
        <DigestMethod Algorithm="http://www.w3.org/2001/04/xmlenc#sha512"/>
        <DigestValue>GAMqz97qyEtFG+NjzUJqYlx2cnJEMLw/A8CcktJyH9wNxHTkvbUp89JIWbgm3X1Y34J6ggv/TSJd2/5rIfk6tg==</DigestValue>
      </Reference>
      <Reference URI="/xl/media/image5.emf?ContentType=image/x-emf">
        <DigestMethod Algorithm="http://www.w3.org/2001/04/xmlenc#sha512"/>
        <DigestValue>brmUb12uawMz9kQVYwikWH4d9vEbrDPjzt6EjI1FUYZR0bSZA5zvmZFVwfbrk6KNTdjiYP+c0A+JR0fAu+IQxA==</DigestValue>
      </Reference>
      <Reference URI="/xl/media/image6.emf?ContentType=image/x-emf">
        <DigestMethod Algorithm="http://www.w3.org/2001/04/xmlenc#sha512"/>
        <DigestValue>l/xpK/LHUlfjWGrj/gUM4c7/3vH7F9BtkjYJbfUoG9+p5dk8myX7LSteDSvnnR+JvnC9S2zmh++tS2Q4TpnN2Q==</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sxc/4YPlD2n3mPIg1wdmMRz2nbjeaXACDcLOjgQzi3OIDG/L8zuHRZdN1292/Y6EgU6BdsLUjXC3kMZJxqHiEg==</DigestValue>
      </Reference>
      <Reference URI="/xl/styles.xml?ContentType=application/vnd.openxmlformats-officedocument.spreadsheetml.styles+xml">
        <DigestMethod Algorithm="http://www.w3.org/2001/04/xmlenc#sha512"/>
        <DigestValue>oDLvRhbu/33Oe5SbKucwbR7vEvzSzqUS8yn8BriEODAOGrJtHc8acME3QqXBhVeJXNDPKTQQ3BJw3n+0QlKWKw==</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85GobxunPMUkIF+KLxkCws40g5h/6ATsKKhkr99M5hqq1dJcJg3TqnoavuLDv6U4TIQMO/Q73Epia0/AgXLwqA==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5CvKKkUyrinj6N2/6kssEJ5+qkP4fJVVblO45bgQ26WPV4NagSWoUh9H/cbcTiVaUrLNIU0TLPNOoUdKzFnGiA==</DigestValue>
      </Reference>
      <Reference URI="/xl/worksheets/sheet2.xml?ContentType=application/vnd.openxmlformats-officedocument.spreadsheetml.worksheet+xml">
        <DigestMethod Algorithm="http://www.w3.org/2001/04/xmlenc#sha512"/>
        <DigestValue>Q9u7RrrRufMKS015/GpIXV2sqLa9eeOLx6d09LWgBvF3QGk3OTR5kGwQa2xGIDbLkOF/1IMzDXq9fLBYAzw+uA==</DigestValue>
      </Reference>
      <Reference URI="/xl/worksheets/sheet3.xml?ContentType=application/vnd.openxmlformats-officedocument.spreadsheetml.worksheet+xml">
        <DigestMethod Algorithm="http://www.w3.org/2001/04/xmlenc#sha512"/>
        <DigestValue>MknwQftwXZg1WruAiJm6/PJbVsUy0xwa5ZJBpOAlSf9eCB9Zm5t5WTaDHg96t649xDUcuZVRJwz6d30ezIHC0A==</DigestValue>
      </Reference>
      <Reference URI="/xl/worksheets/sheet4.xml?ContentType=application/vnd.openxmlformats-officedocument.spreadsheetml.worksheet+xml">
        <DigestMethod Algorithm="http://www.w3.org/2001/04/xmlenc#sha512"/>
        <DigestValue>hFq25N9FDUhyQpiacRru2aPDfMWuG+BXLeKQcDUmpmEBprcKgd/U/+ZaXA4vNYBUvFo1vRpQ7Z52nVISNOPdBw==</DigestValue>
      </Reference>
      <Reference URI="/xl/worksheets/sheet5.xml?ContentType=application/vnd.openxmlformats-officedocument.spreadsheetml.worksheet+xml">
        <DigestMethod Algorithm="http://www.w3.org/2001/04/xmlenc#sha512"/>
        <DigestValue>jaSBXU3KzNfIm+y0bqcpsISJ/oWlGKhe20QyqYxgBR8l1M3Ml8bDLeGzTU2+N093BRlO0nLUvwz8V4Lgx9uE9A==</DigestValue>
      </Reference>
    </Manifest>
    <SignatureProperties>
      <SignatureProperty Id="idSignatureTime" Target="#idPackageSignature">
        <mdssi:SignatureTime xmlns:mdssi="http://schemas.openxmlformats.org/package/2006/digital-signature">
          <mdssi:Format>YYYY-MM-DDThh:mm:ssTZD</mdssi:Format>
          <mdssi:Value>2026-05-14T13:31:53Z</mdssi:Value>
        </mdssi:SignatureTime>
      </SignatureProperty>
    </SignatureProperties>
  </Object>
  <Object Id="idOfficeObject">
    <SignatureProperties>
      <SignatureProperty Id="idOfficeV1Details" Target="#idPackageSignature">
        <SignatureInfoV1 xmlns="http://schemas.microsoft.com/office/2006/digsig">
          <SetupID>{5809B949-695B-4241-BF7B-1A61F2BC30AF}</SetupID>
          <SignatureText>Dahiana Gómez</SignatureText>
          <SignatureImage/>
          <SignatureComments/>
          <WindowsVersion>10.0</WindowsVersion>
          <OfficeVersion>16.0.19929/27</OfficeVersion>
          <ApplicationVersion>16.0.19929</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2026-05-14T13:31:53Z</xd:SigningTime>
          <xd:SigningCertificate>
            <xd:Cert>
              <xd:CertDigest>
                <DigestMethod Algorithm="http://www.w3.org/2001/04/xmlenc#sha512"/>
                <DigestValue>dMurUR+DdMcx/Ra9yt/IKFXxGt07cY+7oQ0yd5N6Js0pEe9W3bzOvSVcQ9b/lhgm9fIGivUoeXCsNZUB8VE9FQ==</DigestValue>
              </xd:CertDigest>
              <xd:IssuerSerial>
                <X509IssuerName>SERIALNUMBER=RUC80080610-7, CN=CODE100 S.A., OU=Prestador Cualificado de Servicios de Confianza, O=ICPP, C=PY</X509IssuerName>
                <X509SerialNumber>184932150585496974696853451113571675758</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EIBAACfAAAAAAAAAAAAAACcFgAAMwsAACBFTUYAAAEAkBsAAKo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0AC8ANQAvADIAMAAyADYAAAAHAAAABwAAAAUAAAAHAAAABQAAAAcAAAAHAAAABwAAAAcAAABLAAAAQAAAADAAAAAFAAAAIAAAAAEAAAABAAAAEAAAAAAAAAAAAAAAQwEAAKAAAAAAAAAAAAAAAEM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sAAABWAAAAMAAAADsAAACM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wAAABXAAAAJQAAAAwAAAAEAAAAVAAAAJwAAAAxAAAAOwAAALoAAABWAAAAAQAAAFVVj0FVVY9BMQAAADsAAAANAAAATAAAAAAAAAAAAAAAAAAAAP//////////aAAAAEQAYQBoAGkAYQBuAGEAIABHAPMAbQBlAHoA7KcOAAAACgAAAAsAAAAFAAAACgAAAAsAAAAKAAAABQAAAA4AAAAMAAAAEQAAAAoAAAAJAAAASwAAAEAAAAAwAAAABQAAACAAAAABAAAAAQAAABAAAAAAAAAAAAAAAEMBAACgAAAAAAAAAAAAAABDAQAAoAAAACUAAAAMAAAAAgAAACcAAAAYAAAABQAAAAAAAAD///8AAAAAACUAAAAMAAAABQAAAEwAAABkAAAAAAAAAGEAAABCAQAAmwAAAAAAAABhAAAAQwEAADsAAAAhAPAAAAAAAAAAAAAAAIA/AAAAAAAAAAAAAIA/AAAAAAAAAAAAAAAAAAAAAAAAAAAAAAAAAAAAAAAAAAAlAAAADAAAAAAAAIAoAAAADAAAAAUAAAAnAAAAGAAAAAUAAAAAAAAA////AAAAAAAlAAAADAAAAAUAAABMAAAAZAAAAA4AAABhAAAANAEAAHEAAAAOAAAAYQAAACcBAAARAAAAIQDwAAAAAAAAAAAAAACAPwAAAAAAAAAAAACAPwAAAAAAAAAAAAAAAAAAAAAAAAAAAAAAAAAAAAAAAAAAJQAAAAwAAAAAAACAKAAAAAwAAAAFAAAAJQAAAAwAAAABAAAAGAAAAAwAAAAAAAAAEgAAAAwAAAABAAAAHgAAABgAAAAOAAAAYQAAADUBAAByAAAAJQAAAAwAAAABAAAAVAAAAJwAAAAPAAAAYQAAAGoAAABxAAAAAQAAAFVVj0FVVY9BDwAAAGEAAAANAAAATAAAAAAAAAAAAAAAAAAAAP//////////aAAAAEQAYQBoAGkAYQBuAGEAIABHAPMAbQBlAHoAAgIJAAAABwAAAAcAAAADAAAABwAAAAcAAAAHAAAABAAAAAkAAAAIAAAACwAAAAcAAAAGAAAASwAAAEAAAAAwAAAABQAAACAAAAABAAAAAQAAABAAAAAAAAAAAAAAAEMBAACgAAAAAAAAAAAAAABDAQAAoAAAACUAAAAMAAAAAgAAACcAAAAYAAAABQAAAAAAAAD///8AAAAAACUAAAAMAAAABQAAAEwAAABkAAAADgAAAHYAAAA0AQAAhgAAAA4AAAB2AAAAJwEAABEAAAAhAPAAAAAAAAAAAAAAAIA/AAAAAAAAAAAAAIA/AAAAAAAAAAAAAAAAAAAAAAAAAAAAAAAAAAAAAAAAAAAlAAAADAAAAAAAAIAoAAAADAAAAAUAAAAlAAAADAAAAAEAAAAYAAAADAAAAAAAAAASAAAADAAAAAEAAAAeAAAAGAAAAA4AAAB2AAAANQEAAIcAAAAlAAAADAAAAAEAAABUAAAAhAAAAA8AAAB2AAAATAAAAIYAAAABAAAAVVWPQVVVj0EPAAAAdgAAAAkAAABMAAAAAAAAAAAAAAAAAAAA//////////9gAAAAQwBvAG4AdABhAGQAbwByAGEAMDUIAAAACAAAAAcAAAAEAAAABwAAAAgAAAAIAAAABQAAAAcAAABLAAAAQAAAADAAAAAFAAAAIAAAAAEAAAABAAAAEAAAAAAAAAAAAAAAQwEAAKAAAAAAAAAAAAAAAEMBAACgAAAAJQAAAAwAAAACAAAAJwAAABgAAAAFAAAAAAAAAP///wAAAAAAJQAAAAwAAAAFAAAATAAAAGQAAAAOAAAAiwAAADQBAACbAAAADgAAAIsAAAAnAQAAEQAAACEA8AAAAAAAAAAAAAAAgD8AAAAAAAAAAAAAgD8AAAAAAAAAAAAAAAAAAAAAAAAAAAAAAAAAAAAAAAAAACUAAAAMAAAAAAAAgCgAAAAMAAAABQAAACUAAAAMAAAAAQAAABgAAAAMAAAAAAAAABIAAAAMAAAAAQAAABYAAAAMAAAAAAAAAFQAAABEAQAADwAAAIsAAAAzAQAAmwAAAAEAAABVVY9BVVWPQQ8AAACLAAAAKQAAAEwAAAAEAAAADgAAAIsAAAA1AQAAnAAAAKAAAABGAGkAcgBtAGEAZABvACAAcABvAHIAOgAgAEQAQQBIAEkAQQBOAEEAIABBAE4ARABSAEUAQQAgACAARwBPAE0ARQBaACAAVABPAFIAUgBFAFMAQ1MGAAAAAwAAAAUAAAALAAAABwAAAAgAAAAIAAAABAAAAAgAAAAIAAAABQAAAAMAAAAEAAAACQAAAAgAAAAJAAAAAwAAAAgAAAAKAAAACAAAAAQAAAAIAAAACgAAAAkAAAAIAAAABwAAAAgAAAAEAAAABAAAAAkAAAAKAAAADAAAAAcAAAAHAAAABAAAAAcAAAAKAAAACAAAAAgAAAAHAAAABwAAABYAAAAMAAAAAAAAACUAAAAMAAAAAgAAAA4AAAAUAAAAAAAAABAAAAAUAAAA</Object>
  <Object Id="idInvalidSigLnImg">AQAAAGwAAAAAAAAAAAAAAEIBAACfAAAAAAAAAAAAAACcFgAAMwsAACBFTUYAAAEAECIAALEAAAAGAAAAAAAAAAAAAAAAAAAAgAcAALAEAABYAQAA1wAAAAAAAAAAAAAAAAAAAMA/BQDYRwMACgAAABAAAAAAAAAAAAAAAEsAAAAQAAAAAAAAAAUAAAAeAAAAGAAAAAAAAAAAAAAAQwEAAKAAAAAnAAAAGAAAAAEAAAAAAAAAAAAAAAAAAAAlAAAADAAAAAEAAABMAAAAZAAAAAAAAAAAAAAAQgEAAJ8AAAAAAAAAAAAAAEM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8PDwAAAAAAAlAAAADAAAAAEAAABMAAAAZAAAAAAAAAAAAAAAQgEAAJ8AAAAAAAAAAAAAAEMBAACgAAAAIQDwAAAAAAAAAAAAAACAPwAAAAAAAAAAAACAPwAAAAAAAAAAAAAAAAAAAAAAAAAAAAAAAAAAAAAAAAAAJQAAAAwAAAAAAACAKAAAAAwAAAABAAAAJwAAABgAAAABAAAAAAAAAPDw8AAAAAAAJQAAAAwAAAABAAAATAAAAGQAAAAAAAAAAAAAAEIBAACfAAAAAAAAAAAAAABDAQAAoAAAACEA8AAAAAAAAAAAAAAAgD8AAAAAAAAAAAAAgD8AAAAAAAAAAAAAAAAAAAAAAAAAAAAAAAAAAAAAAAAAACUAAAAMAAAAAAAAgCgAAAAMAAAAAQAAACcAAAAYAAAAAQAAAAAAAADw8PAAAAAAACUAAAAMAAAAAQAAAEwAAABkAAAAAAAAAAAAAABCAQAAnwAAAAAAAAAAAAAAQwEAAKAAAAAhAPAAAAAAAAAAAAAAAIA/AAAAAAAAAAAAAIA/AAAAAAAAAAAAAAAAAAAAAAAAAAAAAAAAAAAAAAAAAAAlAAAADAAAAAAAAIAoAAAADAAAAAEAAAAnAAAAGAAAAAEAAAAAAAAA////AAAAAAAlAAAADAAAAAEAAABMAAAAZAAAAAAAAAAAAAAAQgEAAJ8AAAAAAAAAAAAAAEMBAACgAAAAIQDwAAAAAAAAAAAAAACAPwAAAAAAAAAAAACAPwAAAAAAAAAAAAAAAAAAAAAAAAAAAAAAAAAAAAAAAAAAJQAAAAwAAAAAAACAKAAAAAwAAAABAAAAJwAAABgAAAABAAAAAAAAAP///wAAAAAAJQAAAAwAAAABAAAATAAAAGQAAAAAAAAAAAAAAEIBAACfAAAAAAAAAAAAAABD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DAQAAoAAAAAAAAAAAAAAAQw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x3k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uwAAAFYAAAAwAAAAOwAAAI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AAAAFcAAAAlAAAADAAAAAQAAABUAAAAnAAAADEAAAA7AAAAugAAAFYAAAABAAAAVVWPQVVVj0ExAAAAOwAAAA0AAABMAAAAAAAAAAAAAAAAAAAA//////////9oAAAARABhAGgAaQBhAG4AYQAgAEcA8wBtAGUAegATBA4AAAAKAAAACwAAAAUAAAAKAAAACwAAAAoAAAAFAAAADgAAAAwAAAARAAAACgAAAAkAAABLAAAAQAAAADAAAAAFAAAAIAAAAAEAAAABAAAAEAAAAAAAAAAAAAAAQwEAAKAAAAAAAAAAAAAAAEMBAACgAAAAJQAAAAwAAAACAAAAJwAAABgAAAAFAAAAAAAAAP///wAAAAAAJQAAAAwAAAAFAAAATAAAAGQAAAAAAAAAYQAAAEIBAACbAAAAAAAAAGEAAABDAQAAOwAAACEA8AAAAAAAAAAAAAAAgD8AAAAAAAAAAAAAgD8AAAAAAAAAAAAAAAAAAAAAAAAAAAAAAAAAAAAAAAAAACUAAAAMAAAAAAAAgCgAAAAMAAAABQAAACcAAAAYAAAABQAAAAAAAAD///8AAAAAACUAAAAMAAAABQAAAEwAAABkAAAADgAAAGEAAAA0AQAAcQAAAA4AAABhAAAAJwEAABEAAAAhAPAAAAAAAAAAAAAAAIA/AAAAAAAAAAAAAIA/AAAAAAAAAAAAAAAAAAAAAAAAAAAAAAAAAAAAAAAAAAAlAAAADAAAAAAAAIAoAAAADAAAAAUAAAAlAAAADAAAAAEAAAAYAAAADAAAAAAAAAASAAAADAAAAAEAAAAeAAAAGAAAAA4AAABhAAAANQEAAHIAAAAlAAAADAAAAAEAAABUAAAAnAAAAA8AAABhAAAAagAAAHEAAAABAAAAVVWPQVVVj0EPAAAAYQAAAA0AAABMAAAAAAAAAAAAAAAAAAAA//////////9oAAAARABhAGgAaQBhAG4AYQAgAEcA8wBtAGUAegAspwkAAAAHAAAABwAAAAMAAAAHAAAABwAAAAcAAAAEAAAACQAAAAgAAAALAAAABwAAAAYAAABLAAAAQAAAADAAAAAFAAAAIAAAAAEAAAABAAAAEAAAAAAAAAAAAAAAQwEAAKAAAAAAAAAAAAAAAEMBAACgAAAAJQAAAAwAAAACAAAAJwAAABgAAAAFAAAAAAAAAP///wAAAAAAJQAAAAwAAAAFAAAATAAAAGQAAAAOAAAAdgAAADQBAACGAAAADgAAAHYAAAAnAQAAEQAAACEA8AAAAAAAAAAAAAAAgD8AAAAAAAAAAAAAgD8AAAAAAAAAAAAAAAAAAAAAAAAAAAAAAAAAAAAAAAAAACUAAAAMAAAAAAAAgCgAAAAMAAAABQAAACUAAAAMAAAAAQAAABgAAAAMAAAAAAAAABIAAAAMAAAAAQAAAB4AAAAYAAAADgAAAHYAAAA1AQAAhwAAACUAAAAMAAAAAQAAAFQAAACEAAAADwAAAHYAAABMAAAAhgAAAAEAAABVVY9BVVWPQQ8AAAB2AAAACQAAAEwAAAAAAAAAAAAAAAAAAAD//////////2AAAABDAG8AbgB0AGEAZABvAHIAYQCM3wgAAAAIAAAABwAAAAQAAAAHAAAACAAAAAgAAAAFAAAABwAAAEsAAABAAAAAMAAAAAUAAAAgAAAAAQAAAAEAAAAQAAAAAAAAAAAAAABDAQAAoAAAAAAAAAAAAAAAQwEAAKAAAAAlAAAADAAAAAIAAAAnAAAAGAAAAAUAAAAAAAAA////AAAAAAAlAAAADAAAAAUAAABMAAAAZAAAAA4AAACLAAAANAEAAJsAAAAOAAAAiwAAACcBAAARAAAAIQDwAAAAAAAAAAAAAACAPwAAAAAAAAAAAACAPwAAAAAAAAAAAAAAAAAAAAAAAAAAAAAAAAAAAAAAAAAAJQAAAAwAAAAAAACAKAAAAAwAAAAFAAAAJQAAAAwAAAABAAAAGAAAAAwAAAAAAAAAEgAAAAwAAAABAAAAFgAAAAwAAAAAAAAAVAAAAEQBAAAPAAAAiwAAADMBAACbAAAAAQAAAFVVj0FVVY9BDwAAAIsAAAApAAAATAAAAAQAAAAOAAAAiwAAADUBAACcAAAAoAAAAEYAaQByAG0AYQBkAG8AIABwAG8AcgA6ACAARABBAEgASQBBAE4AQQAgAEEATgBEAFIARQBBACAAIABHAE8ATQBFAFoAIABUAE8AUgBSAEUAUwAtkQYAAAADAAAABQAAAAsAAAAHAAAACAAAAAgAAAAEAAAACAAAAAgAAAAFAAAAAwAAAAQAAAAJAAAACAAAAAkAAAADAAAACAAAAAoAAAAIAAAABAAAAAgAAAAKAAAACQAAAAgAAAAHAAAACAAAAAQAAAAEAAAACQAAAAoAAAAMAAAABwAAAAcAAAAEAAAABwAAAAoAAAAIAAAACAAAAAcAAAAHAAAAFgAAAAwAAAAAAAAAJQAAAAwAAAACAAAADgAAABQAAAAAAAAAEAAAABQAAAA=</Object>
</Signature>
</file>

<file path=_xmlsignatures/sig6.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xXK9iG2ZDFkzWFkGhcajjlAbL/yfxxEFmja0exSqMyY=</DigestValue>
    </Reference>
    <Reference Type="http://www.w3.org/2000/09/xmldsig#Object" URI="#idOfficeObject">
      <DigestMethod Algorithm="http://www.w3.org/2001/04/xmlenc#sha256"/>
      <DigestValue>eX3Ecmt7cD/XdYg0koZlJIERRx6ZSnGgdw/s3MTMq7Q=</DigestValue>
    </Reference>
    <Reference Type="http://uri.etsi.org/01903#SignedProperties" URI="#idSignedProperties">
      <Transforms>
        <Transform Algorithm="http://www.w3.org/TR/2001/REC-xml-c14n-20010315"/>
      </Transforms>
      <DigestMethod Algorithm="http://www.w3.org/2001/04/xmlenc#sha256"/>
      <DigestValue>3/OOksJYygcF3dOv/3fDLoJ2QU6vss16CgegOs/LdjY=</DigestValue>
    </Reference>
    <Reference Type="http://www.w3.org/2000/09/xmldsig#Object" URI="#idValidSigLnImg">
      <DigestMethod Algorithm="http://www.w3.org/2001/04/xmlenc#sha256"/>
      <DigestValue>ZdgFTBS9eHwP++OfcFNHsCIDe9Q8H8FW++u0MBHW6pU=</DigestValue>
    </Reference>
    <Reference Type="http://www.w3.org/2000/09/xmldsig#Object" URI="#idInvalidSigLnImg">
      <DigestMethod Algorithm="http://www.w3.org/2001/04/xmlenc#sha256"/>
      <DigestValue>+W+mLR7noaeChoIqSnwO/XLgWFy5cogcqAgMzAGpZlM=</DigestValue>
    </Reference>
  </SignedInfo>
  <SignatureValue>kJsSgxKyvTu5LXPeOp2nZhJM+e6ZgDsssnKtEyB0ZiViLg3HMe9HlAQM39xu0gvn3Ig0Y2Gkd6DY
XlOK6/SOqp+T0qifSklDTQHZdbfnXYs7CgOTHHq0IsbdtM2jrRJJ8h6nFdD8iolyALgBn1f0I1Xn
gchBcSZEYnwlwa+vfauCoeyGP+sewxGKgk0ScOJoAFpZA+RQhhqTPRK51z2DYk5BOkbDC4rUtH+f
LVOuVaxiLKIlRGpXtOVQlXvRwgLv/VOwnIiFb/iCFYlTM4Qc0rLgAr+Is3bhXZ2RgOsdoyOGULiS
NS9MziSuieqgnHewBnbtBd3W/CEDpUc2FFKsUA==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7YsyKqJFttyEEYgq8OCabNHbiPUxlADESpJUKW5fCBk=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IOM8E38Ws6jgnzIdoCoc7fxHDev1s6XBPc9bTHcRwNs=</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Cer6q/4rRZlvVB4S5kvfmZr1rDmlk2CVjRJAMCNfxD8=</DigestValue>
      </Reference>
      <Reference URI="/xl/drawings/vmlDrawing2.vml?ContentType=application/vnd.openxmlformats-officedocument.vmlDrawing">
        <DigestMethod Algorithm="http://www.w3.org/2001/04/xmlenc#sha256"/>
        <DigestValue>6QxUe3ZChRi4qM2EBwlW5mnBFNT1M605MjPjj5Z/4xs=</DigestValue>
      </Reference>
      <Reference URI="/xl/drawings/vmlDrawing3.vml?ContentType=application/vnd.openxmlformats-officedocument.vmlDrawing">
        <DigestMethod Algorithm="http://www.w3.org/2001/04/xmlenc#sha256"/>
        <DigestValue>luj+wv7sgKpFxjaLmz2KdIkQj1vfsvqovRk+LUVcw+U=</DigestValue>
      </Reference>
      <Reference URI="/xl/drawings/vmlDrawing4.vml?ContentType=application/vnd.openxmlformats-officedocument.vmlDrawing">
        <DigestMethod Algorithm="http://www.w3.org/2001/04/xmlenc#sha256"/>
        <DigestValue>1R/JaXLkN14VUsYqJjzYrIal+L8T96oTfJ64eVdiENQ=</DigestValue>
      </Reference>
      <Reference URI="/xl/drawings/vmlDrawing5.vml?ContentType=application/vnd.openxmlformats-officedocument.vmlDrawing">
        <DigestMethod Algorithm="http://www.w3.org/2001/04/xmlenc#sha256"/>
        <DigestValue>RGwayDYIPQW5rY+xfyaXI56m0tNmKfQozTKKklak/Pw=</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3y+Sg0KhuilDgaWtLMUhWK0XtlGZW/prCOheOoHBd8U=</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4RQYLX410wuU0oHl6odD8MhnrNEYLqjPVWeO8cN8qOY=</DigestValue>
      </Reference>
      <Reference URI="/xl/media/image5.emf?ContentType=image/x-emf">
        <DigestMethod Algorithm="http://www.w3.org/2001/04/xmlenc#sha256"/>
        <DigestValue>tL5hYSIBlDPDnKJA5hWKutxQe3v9K9dOkznLNkVTEnQ=</DigestValue>
      </Reference>
      <Reference URI="/xl/media/image6.emf?ContentType=image/x-emf">
        <DigestMethod Algorithm="http://www.w3.org/2001/04/xmlenc#sha256"/>
        <DigestValue>x4zTrvXXlhq89YSSFIo07nJxo0HHEXgRqibOZacYgCc=</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L5mo/US4EmSF/L2W4csWFJxNTw82I1K2v6f499jI78U=</DigestValue>
      </Reference>
      <Reference URI="/xl/styles.xml?ContentType=application/vnd.openxmlformats-officedocument.spreadsheetml.styles+xml">
        <DigestMethod Algorithm="http://www.w3.org/2001/04/xmlenc#sha256"/>
        <DigestValue>PuRsaV4aZd6yZCI3Z46mnJWtvMTEv8rS42u5k7nBQaI=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fAf+ZyKnp6slJK1st5E0e/HWG1gSB5uMtA8yEfOQHks=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XLImfR6h1QBl6pRKyygePvAne9d1TAzlc7FKYTen/HI=</DigestValue>
      </Reference>
      <Reference URI="/xl/worksheets/sheet2.xml?ContentType=application/vnd.openxmlformats-officedocument.spreadsheetml.worksheet+xml">
        <DigestMethod Algorithm="http://www.w3.org/2001/04/xmlenc#sha256"/>
        <DigestValue>RNWvlUTghmwTETdJn1AAA7WOd4w8Iae18EPbwWn7OiI=</DigestValue>
      </Reference>
      <Reference URI="/xl/worksheets/sheet3.xml?ContentType=application/vnd.openxmlformats-officedocument.spreadsheetml.worksheet+xml">
        <DigestMethod Algorithm="http://www.w3.org/2001/04/xmlenc#sha256"/>
        <DigestValue>XGabUNphs3IPahFxE++G2y6hlj0IYMR3tyy48HxY+zc=</DigestValue>
      </Reference>
      <Reference URI="/xl/worksheets/sheet4.xml?ContentType=application/vnd.openxmlformats-officedocument.spreadsheetml.worksheet+xml">
        <DigestMethod Algorithm="http://www.w3.org/2001/04/xmlenc#sha256"/>
        <DigestValue>13CdS/DY1cIGnoWmfm/oCs/2h4pmD7mjMhzqtPA1jIY=</DigestValue>
      </Reference>
      <Reference URI="/xl/worksheets/sheet5.xml?ContentType=application/vnd.openxmlformats-officedocument.spreadsheetml.worksheet+xml">
        <DigestMethod Algorithm="http://www.w3.org/2001/04/xmlenc#sha256"/>
        <DigestValue>DsyNgINi1nH9zV4H3HMTS7I/lNkI9ixAh27h8Rai/ac=</DigestValue>
      </Reference>
    </Manifest>
    <SignatureProperties>
      <SignatureProperty Id="idSignatureTime" Target="#idPackageSignature">
        <mdssi:SignatureTime xmlns:mdssi="http://schemas.openxmlformats.org/package/2006/digital-signature">
          <mdssi:Format>YYYY-MM-DDThh:mm:ssTZD</mdssi:Format>
          <mdssi:Value>2026-05-18T17:29:02Z</mdssi:Value>
        </mdssi:SignatureTime>
      </SignatureProperty>
    </SignatureProperties>
  </Object>
  <Object Id="idOfficeObject">
    <SignatureProperties>
      <SignatureProperty Id="idOfficeV1Details" Target="#idPackageSignature">
        <SignatureInfoV1 xmlns="http://schemas.microsoft.com/office/2006/digsig">
          <SetupID>{9F86F9D8-6989-49CB-B499-B85F9D5EE100}</SetupID>
          <SignatureText>Rodolfo Gauto</SignatureText>
          <SignatureImage/>
          <SignatureComments/>
          <WindowsVersion>10.0</WindowsVersion>
          <OfficeVersion>16.0.19929/27</OfficeVersion>
          <ApplicationVersion>16.0.19929</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2026-05-18T17:29:02Z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4AC8ANQ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AAA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B3iQ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UCM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dd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yGY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BYTQ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7.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SRVUvgQAvjzaCRqimr9qhFdpx0KbK/8orlcb+W9PfKU=</DigestValue>
    </Reference>
    <Reference Type="http://www.w3.org/2000/09/xmldsig#Object" URI="#idOfficeObject">
      <DigestMethod Algorithm="http://www.w3.org/2001/04/xmlenc#sha256"/>
      <DigestValue>RV7Si4kZW7u5dbbLzp6qDslxGSZrewV9Nj1hcM9f3lI=</DigestValue>
    </Reference>
    <Reference Type="http://uri.etsi.org/01903#SignedProperties" URI="#idSignedProperties">
      <Transforms>
        <Transform Algorithm="http://www.w3.org/TR/2001/REC-xml-c14n-20010315"/>
      </Transforms>
      <DigestMethod Algorithm="http://www.w3.org/2001/04/xmlenc#sha256"/>
      <DigestValue>PFW1LGOf1/SY7M1SZkt+Sr+8NzeSjcWRPmK4vVR88PI=</DigestValue>
    </Reference>
    <Reference Type="http://www.w3.org/2000/09/xmldsig#Object" URI="#idValidSigLnImg">
      <DigestMethod Algorithm="http://www.w3.org/2001/04/xmlenc#sha256"/>
      <DigestValue>qAOmapr6BaKznqUyVwaJzYfxbXJeP0b+gsB5sKzst0k=</DigestValue>
    </Reference>
    <Reference Type="http://www.w3.org/2000/09/xmldsig#Object" URI="#idInvalidSigLnImg">
      <DigestMethod Algorithm="http://www.w3.org/2001/04/xmlenc#sha256"/>
      <DigestValue>+W+mLR7noaeChoIqSnwO/XLgWFy5cogcqAgMzAGpZlM=</DigestValue>
    </Reference>
  </SignedInfo>
  <SignatureValue>IfGkgYFZ9B6JCpvVpKo8mU4fxil0qLzcivQWXahyQVFt2GCaYX21hDMguq7vkgfAoGZ8reh2qGl7
4MPTA1lIfKD+WcYGBiJQmy2peg750Oe/HYeIEJRsWtQzNvsDzIXhJ6R6nh8xO2NbLVmlRAmE5AZa
7paIM8dcBIFk/XFav3ZSEPtnXBxY9+4Za+lpMQ09tnmtVlmkol8sxm7GBG4MpDZoTVxn72cuZepZ
nZFp5yyQ3iRoYbFmwuepIv73Eue8sAtyKUrBxddtdimZWOR0AE3voEVnq7NZpdup8dohMVbi7G84
FVy7AFM7vzoUOazxPUtOmX+HvnadkLq1BW9Pqg==</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7YsyKqJFttyEEYgq8OCabNHbiPUxlADESpJUKW5fCBk=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IOM8E38Ws6jgnzIdoCoc7fxHDev1s6XBPc9bTHcRwNs=</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Cer6q/4rRZlvVB4S5kvfmZr1rDmlk2CVjRJAMCNfxD8=</DigestValue>
      </Reference>
      <Reference URI="/xl/drawings/vmlDrawing2.vml?ContentType=application/vnd.openxmlformats-officedocument.vmlDrawing">
        <DigestMethod Algorithm="http://www.w3.org/2001/04/xmlenc#sha256"/>
        <DigestValue>6QxUe3ZChRi4qM2EBwlW5mnBFNT1M605MjPjj5Z/4xs=</DigestValue>
      </Reference>
      <Reference URI="/xl/drawings/vmlDrawing3.vml?ContentType=application/vnd.openxmlformats-officedocument.vmlDrawing">
        <DigestMethod Algorithm="http://www.w3.org/2001/04/xmlenc#sha256"/>
        <DigestValue>luj+wv7sgKpFxjaLmz2KdIkQj1vfsvqovRk+LUVcw+U=</DigestValue>
      </Reference>
      <Reference URI="/xl/drawings/vmlDrawing4.vml?ContentType=application/vnd.openxmlformats-officedocument.vmlDrawing">
        <DigestMethod Algorithm="http://www.w3.org/2001/04/xmlenc#sha256"/>
        <DigestValue>1R/JaXLkN14VUsYqJjzYrIal+L8T96oTfJ64eVdiENQ=</DigestValue>
      </Reference>
      <Reference URI="/xl/drawings/vmlDrawing5.vml?ContentType=application/vnd.openxmlformats-officedocument.vmlDrawing">
        <DigestMethod Algorithm="http://www.w3.org/2001/04/xmlenc#sha256"/>
        <DigestValue>RGwayDYIPQW5rY+xfyaXI56m0tNmKfQozTKKklak/Pw=</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3y+Sg0KhuilDgaWtLMUhWK0XtlGZW/prCOheOoHBd8U=</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4RQYLX410wuU0oHl6odD8MhnrNEYLqjPVWeO8cN8qOY=</DigestValue>
      </Reference>
      <Reference URI="/xl/media/image5.emf?ContentType=image/x-emf">
        <DigestMethod Algorithm="http://www.w3.org/2001/04/xmlenc#sha256"/>
        <DigestValue>tL5hYSIBlDPDnKJA5hWKutxQe3v9K9dOkznLNkVTEnQ=</DigestValue>
      </Reference>
      <Reference URI="/xl/media/image6.emf?ContentType=image/x-emf">
        <DigestMethod Algorithm="http://www.w3.org/2001/04/xmlenc#sha256"/>
        <DigestValue>x4zTrvXXlhq89YSSFIo07nJxo0HHEXgRqibOZacYgCc=</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L5mo/US4EmSF/L2W4csWFJxNTw82I1K2v6f499jI78U=</DigestValue>
      </Reference>
      <Reference URI="/xl/styles.xml?ContentType=application/vnd.openxmlformats-officedocument.spreadsheetml.styles+xml">
        <DigestMethod Algorithm="http://www.w3.org/2001/04/xmlenc#sha256"/>
        <DigestValue>PuRsaV4aZd6yZCI3Z46mnJWtvMTEv8rS42u5k7nBQaI=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fAf+ZyKnp6slJK1st5E0e/HWG1gSB5uMtA8yEfOQHks=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XLImfR6h1QBl6pRKyygePvAne9d1TAzlc7FKYTen/HI=</DigestValue>
      </Reference>
      <Reference URI="/xl/worksheets/sheet2.xml?ContentType=application/vnd.openxmlformats-officedocument.spreadsheetml.worksheet+xml">
        <DigestMethod Algorithm="http://www.w3.org/2001/04/xmlenc#sha256"/>
        <DigestValue>RNWvlUTghmwTETdJn1AAA7WOd4w8Iae18EPbwWn7OiI=</DigestValue>
      </Reference>
      <Reference URI="/xl/worksheets/sheet3.xml?ContentType=application/vnd.openxmlformats-officedocument.spreadsheetml.worksheet+xml">
        <DigestMethod Algorithm="http://www.w3.org/2001/04/xmlenc#sha256"/>
        <DigestValue>XGabUNphs3IPahFxE++G2y6hlj0IYMR3tyy48HxY+zc=</DigestValue>
      </Reference>
      <Reference URI="/xl/worksheets/sheet4.xml?ContentType=application/vnd.openxmlformats-officedocument.spreadsheetml.worksheet+xml">
        <DigestMethod Algorithm="http://www.w3.org/2001/04/xmlenc#sha256"/>
        <DigestValue>13CdS/DY1cIGnoWmfm/oCs/2h4pmD7mjMhzqtPA1jIY=</DigestValue>
      </Reference>
      <Reference URI="/xl/worksheets/sheet5.xml?ContentType=application/vnd.openxmlformats-officedocument.spreadsheetml.worksheet+xml">
        <DigestMethod Algorithm="http://www.w3.org/2001/04/xmlenc#sha256"/>
        <DigestValue>DsyNgINi1nH9zV4H3HMTS7I/lNkI9ixAh27h8Rai/ac=</DigestValue>
      </Reference>
    </Manifest>
    <SignatureProperties>
      <SignatureProperty Id="idSignatureTime" Target="#idPackageSignature">
        <mdssi:SignatureTime xmlns:mdssi="http://schemas.openxmlformats.org/package/2006/digital-signature">
          <mdssi:Format>YYYY-MM-DDThh:mm:ssTZD</mdssi:Format>
          <mdssi:Value>2026-05-18T17:29:17Z</mdssi:Value>
        </mdssi:SignatureTime>
      </SignatureProperty>
    </SignatureProperties>
  </Object>
  <Object Id="idOfficeObject">
    <SignatureProperties>
      <SignatureProperty Id="idOfficeV1Details" Target="#idPackageSignature">
        <SignatureInfoV1 xmlns="http://schemas.microsoft.com/office/2006/digsig">
          <SetupID>{013AA2CA-62D5-47E0-9EAB-43D6C3987843}</SetupID>
          <SignatureText>Rodolfo Gauto</SignatureText>
          <SignatureImage/>
          <SignatureComments/>
          <WindowsVersion>10.0</WindowsVersion>
          <OfficeVersion>16.0.19929/27</OfficeVersion>
          <ApplicationVersion>16.0.19929</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2026-05-18T17:29:17Z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4AC8ANQ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AAA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UCM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dd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yGY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BYTQ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8.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jK+ISXmd+qhCYtaRDgBUHMkffKvvd2qNYd1HueKO2/Q=</DigestValue>
    </Reference>
    <Reference Type="http://www.w3.org/2000/09/xmldsig#Object" URI="#idOfficeObject">
      <DigestMethod Algorithm="http://www.w3.org/2001/04/xmlenc#sha256"/>
      <DigestValue>RRyOjWmyck7zk05EylN6DmhtPrVSsz7khSFjww/MFz4=</DigestValue>
    </Reference>
    <Reference Type="http://uri.etsi.org/01903#SignedProperties" URI="#idSignedProperties">
      <Transforms>
        <Transform Algorithm="http://www.w3.org/TR/2001/REC-xml-c14n-20010315"/>
      </Transforms>
      <DigestMethod Algorithm="http://www.w3.org/2001/04/xmlenc#sha256"/>
      <DigestValue>iHmmSnL/jVSVXvZ9+etU7/wbooyNT7UH1EFhMbDmXj8=</DigestValue>
    </Reference>
    <Reference Type="http://www.w3.org/2000/09/xmldsig#Object" URI="#idValidSigLnImg">
      <DigestMethod Algorithm="http://www.w3.org/2001/04/xmlenc#sha256"/>
      <DigestValue>qAOmapr6BaKznqUyVwaJzYfxbXJeP0b+gsB5sKzst0k=</DigestValue>
    </Reference>
    <Reference Type="http://www.w3.org/2000/09/xmldsig#Object" URI="#idInvalidSigLnImg">
      <DigestMethod Algorithm="http://www.w3.org/2001/04/xmlenc#sha256"/>
      <DigestValue>+W+mLR7noaeChoIqSnwO/XLgWFy5cogcqAgMzAGpZlM=</DigestValue>
    </Reference>
  </SignedInfo>
  <SignatureValue>y6PI3QmkqNJra0qVQn5z78xFt5kk5cIHpBJuCUGcVJ6zDpaCYxfKEb31djyl9tmrkz2pa9TnIXVJ
eQNjP1pMsVqMdoCtpkTdRmgz9rkYeiv96tQmk13YW4otjzFtBE7mAUCYMYzok9c9a0H8/MDbvArm
jTMJTwL+gY2EUNUkIXW8hcF0ZNPH2YHS8up3bLvdsoQhDt7wii7aXfdYarFYmrc0oYbPJrTwlutg
4AmmgzRVQtKLGFG7eMZ41/+hEEcFB9GRlrhc0pGbNt65m5QxKtioEQZXa0pauYSNaoXo1oM0S/9n
KmpkOW1R00wHVkRGTq3ixfvpZR2gSLKHiLLFSA==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7YsyKqJFttyEEYgq8OCabNHbiPUxlADESpJUKW5fCBk=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IOM8E38Ws6jgnzIdoCoc7fxHDev1s6XBPc9bTHcRwNs=</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Cer6q/4rRZlvVB4S5kvfmZr1rDmlk2CVjRJAMCNfxD8=</DigestValue>
      </Reference>
      <Reference URI="/xl/drawings/vmlDrawing2.vml?ContentType=application/vnd.openxmlformats-officedocument.vmlDrawing">
        <DigestMethod Algorithm="http://www.w3.org/2001/04/xmlenc#sha256"/>
        <DigestValue>6QxUe3ZChRi4qM2EBwlW5mnBFNT1M605MjPjj5Z/4xs=</DigestValue>
      </Reference>
      <Reference URI="/xl/drawings/vmlDrawing3.vml?ContentType=application/vnd.openxmlformats-officedocument.vmlDrawing">
        <DigestMethod Algorithm="http://www.w3.org/2001/04/xmlenc#sha256"/>
        <DigestValue>luj+wv7sgKpFxjaLmz2KdIkQj1vfsvqovRk+LUVcw+U=</DigestValue>
      </Reference>
      <Reference URI="/xl/drawings/vmlDrawing4.vml?ContentType=application/vnd.openxmlformats-officedocument.vmlDrawing">
        <DigestMethod Algorithm="http://www.w3.org/2001/04/xmlenc#sha256"/>
        <DigestValue>1R/JaXLkN14VUsYqJjzYrIal+L8T96oTfJ64eVdiENQ=</DigestValue>
      </Reference>
      <Reference URI="/xl/drawings/vmlDrawing5.vml?ContentType=application/vnd.openxmlformats-officedocument.vmlDrawing">
        <DigestMethod Algorithm="http://www.w3.org/2001/04/xmlenc#sha256"/>
        <DigestValue>RGwayDYIPQW5rY+xfyaXI56m0tNmKfQozTKKklak/Pw=</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3y+Sg0KhuilDgaWtLMUhWK0XtlGZW/prCOheOoHBd8U=</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4RQYLX410wuU0oHl6odD8MhnrNEYLqjPVWeO8cN8qOY=</DigestValue>
      </Reference>
      <Reference URI="/xl/media/image5.emf?ContentType=image/x-emf">
        <DigestMethod Algorithm="http://www.w3.org/2001/04/xmlenc#sha256"/>
        <DigestValue>tL5hYSIBlDPDnKJA5hWKutxQe3v9K9dOkznLNkVTEnQ=</DigestValue>
      </Reference>
      <Reference URI="/xl/media/image6.emf?ContentType=image/x-emf">
        <DigestMethod Algorithm="http://www.w3.org/2001/04/xmlenc#sha256"/>
        <DigestValue>x4zTrvXXlhq89YSSFIo07nJxo0HHEXgRqibOZacYgCc=</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L5mo/US4EmSF/L2W4csWFJxNTw82I1K2v6f499jI78U=</DigestValue>
      </Reference>
      <Reference URI="/xl/styles.xml?ContentType=application/vnd.openxmlformats-officedocument.spreadsheetml.styles+xml">
        <DigestMethod Algorithm="http://www.w3.org/2001/04/xmlenc#sha256"/>
        <DigestValue>PuRsaV4aZd6yZCI3Z46mnJWtvMTEv8rS42u5k7nBQaI=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fAf+ZyKnp6slJK1st5E0e/HWG1gSB5uMtA8yEfOQHks=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XLImfR6h1QBl6pRKyygePvAne9d1TAzlc7FKYTen/HI=</DigestValue>
      </Reference>
      <Reference URI="/xl/worksheets/sheet2.xml?ContentType=application/vnd.openxmlformats-officedocument.spreadsheetml.worksheet+xml">
        <DigestMethod Algorithm="http://www.w3.org/2001/04/xmlenc#sha256"/>
        <DigestValue>RNWvlUTghmwTETdJn1AAA7WOd4w8Iae18EPbwWn7OiI=</DigestValue>
      </Reference>
      <Reference URI="/xl/worksheets/sheet3.xml?ContentType=application/vnd.openxmlformats-officedocument.spreadsheetml.worksheet+xml">
        <DigestMethod Algorithm="http://www.w3.org/2001/04/xmlenc#sha256"/>
        <DigestValue>XGabUNphs3IPahFxE++G2y6hlj0IYMR3tyy48HxY+zc=</DigestValue>
      </Reference>
      <Reference URI="/xl/worksheets/sheet4.xml?ContentType=application/vnd.openxmlformats-officedocument.spreadsheetml.worksheet+xml">
        <DigestMethod Algorithm="http://www.w3.org/2001/04/xmlenc#sha256"/>
        <DigestValue>13CdS/DY1cIGnoWmfm/oCs/2h4pmD7mjMhzqtPA1jIY=</DigestValue>
      </Reference>
      <Reference URI="/xl/worksheets/sheet5.xml?ContentType=application/vnd.openxmlformats-officedocument.spreadsheetml.worksheet+xml">
        <DigestMethod Algorithm="http://www.w3.org/2001/04/xmlenc#sha256"/>
        <DigestValue>DsyNgINi1nH9zV4H3HMTS7I/lNkI9ixAh27h8Rai/ac=</DigestValue>
      </Reference>
    </Manifest>
    <SignatureProperties>
      <SignatureProperty Id="idSignatureTime" Target="#idPackageSignature">
        <mdssi:SignatureTime xmlns:mdssi="http://schemas.openxmlformats.org/package/2006/digital-signature">
          <mdssi:Format>YYYY-MM-DDThh:mm:ssTZD</mdssi:Format>
          <mdssi:Value>2026-05-18T17:29:31Z</mdssi:Value>
        </mdssi:SignatureTime>
      </SignatureProperty>
    </SignatureProperties>
  </Object>
  <Object Id="idOfficeObject">
    <SignatureProperties>
      <SignatureProperty Id="idOfficeV1Details" Target="#idPackageSignature">
        <SignatureInfoV1 xmlns="http://schemas.microsoft.com/office/2006/digsig">
          <SetupID>{3D089814-03BE-4506-B974-E0D82FDA5C7C}</SetupID>
          <SignatureText>Rodolfo Gauto</SignatureText>
          <SignatureImage/>
          <SignatureComments/>
          <WindowsVersion>10.0</WindowsVersion>
          <OfficeVersion>16.0.19929/27</OfficeVersion>
          <ApplicationVersion>16.0.19929</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2026-05-18T17:29:31Z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4AC8ANQ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AAA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UCM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dd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yGY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BYTQ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9.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2wK3OZVBNke+6eUt1smKv9E6680hAltMvirqmzjPdxs=</DigestValue>
    </Reference>
    <Reference Type="http://www.w3.org/2000/09/xmldsig#Object" URI="#idOfficeObject">
      <DigestMethod Algorithm="http://www.w3.org/2001/04/xmlenc#sha256"/>
      <DigestValue>IOi0UZxYDimGYfLO0gwfigwwKRJQC1Kdswvfqi1p940=</DigestValue>
    </Reference>
    <Reference Type="http://uri.etsi.org/01903#SignedProperties" URI="#idSignedProperties">
      <Transforms>
        <Transform Algorithm="http://www.w3.org/TR/2001/REC-xml-c14n-20010315"/>
      </Transforms>
      <DigestMethod Algorithm="http://www.w3.org/2001/04/xmlenc#sha256"/>
      <DigestValue>59CfpRlW5Kny0O1XGgSPFqXjLUmGhm7Z4WFu8ZkfVmo=</DigestValue>
    </Reference>
    <Reference Type="http://www.w3.org/2000/09/xmldsig#Object" URI="#idValidSigLnImg">
      <DigestMethod Algorithm="http://www.w3.org/2001/04/xmlenc#sha256"/>
      <DigestValue>qAOmapr6BaKznqUyVwaJzYfxbXJeP0b+gsB5sKzst0k=</DigestValue>
    </Reference>
    <Reference Type="http://www.w3.org/2000/09/xmldsig#Object" URI="#idInvalidSigLnImg">
      <DigestMethod Algorithm="http://www.w3.org/2001/04/xmlenc#sha256"/>
      <DigestValue>+W+mLR7noaeChoIqSnwO/XLgWFy5cogcqAgMzAGpZlM=</DigestValue>
    </Reference>
  </SignedInfo>
  <SignatureValue>GaEtBem0Qptk5oYTfLirgKpyegf1+J1DUWe2yejf52Ae2DtwfsCit7bZIHOVXHqjAQ5Sjo8fm3T+
8QZO3nNb/RHUb0xQNrtiiQdgRTRw2UnwQnQTSwZYufZSzij/ATUH97JWHHXuMlb9NTr6Eu6dz1Gd
+5E+nSffzp5PFGBW+//pibdUZ9Sdz5Te9dXL1EK6hx182Kmev8uJRT8GQaFM6eHs9bGNGiZg4DoJ
/8NMMANWsgu0Ra8BLjZiHbHkCZPiMuG1CUCV2enc/mZIfhNY5YHk3KPXldGzgI+u8hbYtLF5QJlu
nxPObFnDziVe1NkWj8lmBVPtbB3IcJcilMS7sA==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7YsyKqJFttyEEYgq8OCabNHbiPUxlADESpJUKW5fCBk=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IOM8E38Ws6jgnzIdoCoc7fxHDev1s6XBPc9bTHcRwNs=</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Cer6q/4rRZlvVB4S5kvfmZr1rDmlk2CVjRJAMCNfxD8=</DigestValue>
      </Reference>
      <Reference URI="/xl/drawings/vmlDrawing2.vml?ContentType=application/vnd.openxmlformats-officedocument.vmlDrawing">
        <DigestMethod Algorithm="http://www.w3.org/2001/04/xmlenc#sha256"/>
        <DigestValue>6QxUe3ZChRi4qM2EBwlW5mnBFNT1M605MjPjj5Z/4xs=</DigestValue>
      </Reference>
      <Reference URI="/xl/drawings/vmlDrawing3.vml?ContentType=application/vnd.openxmlformats-officedocument.vmlDrawing">
        <DigestMethod Algorithm="http://www.w3.org/2001/04/xmlenc#sha256"/>
        <DigestValue>luj+wv7sgKpFxjaLmz2KdIkQj1vfsvqovRk+LUVcw+U=</DigestValue>
      </Reference>
      <Reference URI="/xl/drawings/vmlDrawing4.vml?ContentType=application/vnd.openxmlformats-officedocument.vmlDrawing">
        <DigestMethod Algorithm="http://www.w3.org/2001/04/xmlenc#sha256"/>
        <DigestValue>1R/JaXLkN14VUsYqJjzYrIal+L8T96oTfJ64eVdiENQ=</DigestValue>
      </Reference>
      <Reference URI="/xl/drawings/vmlDrawing5.vml?ContentType=application/vnd.openxmlformats-officedocument.vmlDrawing">
        <DigestMethod Algorithm="http://www.w3.org/2001/04/xmlenc#sha256"/>
        <DigestValue>RGwayDYIPQW5rY+xfyaXI56m0tNmKfQozTKKklak/Pw=</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3y+Sg0KhuilDgaWtLMUhWK0XtlGZW/prCOheOoHBd8U=</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4RQYLX410wuU0oHl6odD8MhnrNEYLqjPVWeO8cN8qOY=</DigestValue>
      </Reference>
      <Reference URI="/xl/media/image5.emf?ContentType=image/x-emf">
        <DigestMethod Algorithm="http://www.w3.org/2001/04/xmlenc#sha256"/>
        <DigestValue>tL5hYSIBlDPDnKJA5hWKutxQe3v9K9dOkznLNkVTEnQ=</DigestValue>
      </Reference>
      <Reference URI="/xl/media/image6.emf?ContentType=image/x-emf">
        <DigestMethod Algorithm="http://www.w3.org/2001/04/xmlenc#sha256"/>
        <DigestValue>x4zTrvXXlhq89YSSFIo07nJxo0HHEXgRqibOZacYgCc=</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L5mo/US4EmSF/L2W4csWFJxNTw82I1K2v6f499jI78U=</DigestValue>
      </Reference>
      <Reference URI="/xl/styles.xml?ContentType=application/vnd.openxmlformats-officedocument.spreadsheetml.styles+xml">
        <DigestMethod Algorithm="http://www.w3.org/2001/04/xmlenc#sha256"/>
        <DigestValue>PuRsaV4aZd6yZCI3Z46mnJWtvMTEv8rS42u5k7nBQaI=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fAf+ZyKnp6slJK1st5E0e/HWG1gSB5uMtA8yEfOQHks=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XLImfR6h1QBl6pRKyygePvAne9d1TAzlc7FKYTen/HI=</DigestValue>
      </Reference>
      <Reference URI="/xl/worksheets/sheet2.xml?ContentType=application/vnd.openxmlformats-officedocument.spreadsheetml.worksheet+xml">
        <DigestMethod Algorithm="http://www.w3.org/2001/04/xmlenc#sha256"/>
        <DigestValue>RNWvlUTghmwTETdJn1AAA7WOd4w8Iae18EPbwWn7OiI=</DigestValue>
      </Reference>
      <Reference URI="/xl/worksheets/sheet3.xml?ContentType=application/vnd.openxmlformats-officedocument.spreadsheetml.worksheet+xml">
        <DigestMethod Algorithm="http://www.w3.org/2001/04/xmlenc#sha256"/>
        <DigestValue>XGabUNphs3IPahFxE++G2y6hlj0IYMR3tyy48HxY+zc=</DigestValue>
      </Reference>
      <Reference URI="/xl/worksheets/sheet4.xml?ContentType=application/vnd.openxmlformats-officedocument.spreadsheetml.worksheet+xml">
        <DigestMethod Algorithm="http://www.w3.org/2001/04/xmlenc#sha256"/>
        <DigestValue>13CdS/DY1cIGnoWmfm/oCs/2h4pmD7mjMhzqtPA1jIY=</DigestValue>
      </Reference>
      <Reference URI="/xl/worksheets/sheet5.xml?ContentType=application/vnd.openxmlformats-officedocument.spreadsheetml.worksheet+xml">
        <DigestMethod Algorithm="http://www.w3.org/2001/04/xmlenc#sha256"/>
        <DigestValue>DsyNgINi1nH9zV4H3HMTS7I/lNkI9ixAh27h8Rai/ac=</DigestValue>
      </Reference>
    </Manifest>
    <SignatureProperties>
      <SignatureProperty Id="idSignatureTime" Target="#idPackageSignature">
        <mdssi:SignatureTime xmlns:mdssi="http://schemas.openxmlformats.org/package/2006/digital-signature">
          <mdssi:Format>YYYY-MM-DDThh:mm:ssTZD</mdssi:Format>
          <mdssi:Value>2026-05-18T17:29:45Z</mdssi:Value>
        </mdssi:SignatureTime>
      </SignatureProperty>
    </SignatureProperties>
  </Object>
  <Object Id="idOfficeObject">
    <SignatureProperties>
      <SignatureProperty Id="idOfficeV1Details" Target="#idPackageSignature">
        <SignatureInfoV1 xmlns="http://schemas.microsoft.com/office/2006/digsig">
          <SetupID>{2402DD02-386D-4D07-9797-82E3DEBF2A30}</SetupID>
          <SignatureText>Rodolfo Gauto</SignatureText>
          <SignatureImage/>
          <SignatureComments/>
          <WindowsVersion>10.0</WindowsVersion>
          <OfficeVersion>16.0.19929/27</OfficeVersion>
          <ApplicationVersion>16.0.19929</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2026-05-18T17:29:45Z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4AC8ANQ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AAA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UCM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dd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yGY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BYTQ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10.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RkuXouz6dr05Rl84njCkvE1bMNk5qPR6IoMvdC0YrGo=</DigestValue>
    </Reference>
    <Reference Type="http://www.w3.org/2000/09/xmldsig#Object" URI="#idOfficeObject">
      <DigestMethod Algorithm="http://www.w3.org/2001/04/xmlenc#sha256"/>
      <DigestValue>zMoLrkPYQNIY8/u1UthjT9uApdwnxcBSzUl5QW5Pk/s=</DigestValue>
    </Reference>
    <Reference Type="http://uri.etsi.org/01903#SignedProperties" URI="#idSignedProperties">
      <Transforms>
        <Transform Algorithm="http://www.w3.org/TR/2001/REC-xml-c14n-20010315"/>
      </Transforms>
      <DigestMethod Algorithm="http://www.w3.org/2001/04/xmlenc#sha256"/>
      <DigestValue>1FUKi68clG1JCN2+G/zCxNFnXkXXCvHW3g7Vh3OQZV0=</DigestValue>
    </Reference>
    <Reference Type="http://www.w3.org/2000/09/xmldsig#Object" URI="#idValidSigLnImg">
      <DigestMethod Algorithm="http://www.w3.org/2001/04/xmlenc#sha256"/>
      <DigestValue>qAOmapr6BaKznqUyVwaJzYfxbXJeP0b+gsB5sKzst0k=</DigestValue>
    </Reference>
    <Reference Type="http://www.w3.org/2000/09/xmldsig#Object" URI="#idInvalidSigLnImg">
      <DigestMethod Algorithm="http://www.w3.org/2001/04/xmlenc#sha256"/>
      <DigestValue>+W+mLR7noaeChoIqSnwO/XLgWFy5cogcqAgMzAGpZlM=</DigestValue>
    </Reference>
  </SignedInfo>
  <SignatureValue>GXcldUeMJQ2uX4IBLoiyUevziC1LGvTYcQeOiN8uSd4swAynCRq/h5klIlwVbIFsUw2xwIq/t8FE
XFnSiq5MO7zu6UGCi+XODlDax/sFTIrreDu4JerYRU4Z9c3wodnLJ0RTXmssWjL63c5gcu9Z5k1q
/5FxHCPikIrtb0H983U58ZUx4flJaZ8yzU515TaM+COG0aXVQrZa+a6m8iG51Wy2qVc93u6opIAR
LAGzW5fqwokNA33vNCHRZBHpf6MM4Dh8ppGYMOHzBXDZMOJ8zQrC4R+udir55NtfOhLX2rCEa7It
ra11fJSWmS9Hhw6TbH+WtdS5hcl9+uo91mGg4A==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7YsyKqJFttyEEYgq8OCabNHbiPUxlADESpJUKW5fCBk=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IOM8E38Ws6jgnzIdoCoc7fxHDev1s6XBPc9bTHcRwNs=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IOM8E38Ws6jgnzIdoCoc7fxHDev1s6XBPc9bTHcRwNs=</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Cer6q/4rRZlvVB4S5kvfmZr1rDmlk2CVjRJAMCNfxD8=</DigestValue>
      </Reference>
      <Reference URI="/xl/drawings/vmlDrawing2.vml?ContentType=application/vnd.openxmlformats-officedocument.vmlDrawing">
        <DigestMethod Algorithm="http://www.w3.org/2001/04/xmlenc#sha256"/>
        <DigestValue>6QxUe3ZChRi4qM2EBwlW5mnBFNT1M605MjPjj5Z/4xs=</DigestValue>
      </Reference>
      <Reference URI="/xl/drawings/vmlDrawing3.vml?ContentType=application/vnd.openxmlformats-officedocument.vmlDrawing">
        <DigestMethod Algorithm="http://www.w3.org/2001/04/xmlenc#sha256"/>
        <DigestValue>luj+wv7sgKpFxjaLmz2KdIkQj1vfsvqovRk+LUVcw+U=</DigestValue>
      </Reference>
      <Reference URI="/xl/drawings/vmlDrawing4.vml?ContentType=application/vnd.openxmlformats-officedocument.vmlDrawing">
        <DigestMethod Algorithm="http://www.w3.org/2001/04/xmlenc#sha256"/>
        <DigestValue>1R/JaXLkN14VUsYqJjzYrIal+L8T96oTfJ64eVdiENQ=</DigestValue>
      </Reference>
      <Reference URI="/xl/drawings/vmlDrawing5.vml?ContentType=application/vnd.openxmlformats-officedocument.vmlDrawing">
        <DigestMethod Algorithm="http://www.w3.org/2001/04/xmlenc#sha256"/>
        <DigestValue>RGwayDYIPQW5rY+xfyaXI56m0tNmKfQozTKKklak/Pw=</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3y+Sg0KhuilDgaWtLMUhWK0XtlGZW/prCOheOoHBd8U=</DigestValue>
      </Reference>
      <Reference URI="/xl/media/image3.emf?ContentType=image/x-emf">
        <DigestMethod Algorithm="http://www.w3.org/2001/04/xmlenc#sha256"/>
        <DigestValue>YVtsuH8bDXjJV2Dy/6lemD+B/MEJUFMlT3OBultaYYw=</DigestValue>
      </Reference>
      <Reference URI="/xl/media/image4.emf?ContentType=image/x-emf">
        <DigestMethod Algorithm="http://www.w3.org/2001/04/xmlenc#sha256"/>
        <DigestValue>4RQYLX410wuU0oHl6odD8MhnrNEYLqjPVWeO8cN8qOY=</DigestValue>
      </Reference>
      <Reference URI="/xl/media/image5.emf?ContentType=image/x-emf">
        <DigestMethod Algorithm="http://www.w3.org/2001/04/xmlenc#sha256"/>
        <DigestValue>tL5hYSIBlDPDnKJA5hWKutxQe3v9K9dOkznLNkVTEnQ=</DigestValue>
      </Reference>
      <Reference URI="/xl/media/image6.emf?ContentType=image/x-emf">
        <DigestMethod Algorithm="http://www.w3.org/2001/04/xmlenc#sha256"/>
        <DigestValue>x4zTrvXXlhq89YSSFIo07nJxo0HHEXgRqibOZacYgCc=</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L5mo/US4EmSF/L2W4csWFJxNTw82I1K2v6f499jI78U=</DigestValue>
      </Reference>
      <Reference URI="/xl/styles.xml?ContentType=application/vnd.openxmlformats-officedocument.spreadsheetml.styles+xml">
        <DigestMethod Algorithm="http://www.w3.org/2001/04/xmlenc#sha256"/>
        <DigestValue>PuRsaV4aZd6yZCI3Z46mnJWtvMTEv8rS42u5k7nBQaI=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fAf+ZyKnp6slJK1st5E0e/HWG1gSB5uMtA8yEfOQHks=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XLImfR6h1QBl6pRKyygePvAne9d1TAzlc7FKYTen/HI=</DigestValue>
      </Reference>
      <Reference URI="/xl/worksheets/sheet2.xml?ContentType=application/vnd.openxmlformats-officedocument.spreadsheetml.worksheet+xml">
        <DigestMethod Algorithm="http://www.w3.org/2001/04/xmlenc#sha256"/>
        <DigestValue>RNWvlUTghmwTETdJn1AAA7WOd4w8Iae18EPbwWn7OiI=</DigestValue>
      </Reference>
      <Reference URI="/xl/worksheets/sheet3.xml?ContentType=application/vnd.openxmlformats-officedocument.spreadsheetml.worksheet+xml">
        <DigestMethod Algorithm="http://www.w3.org/2001/04/xmlenc#sha256"/>
        <DigestValue>XGabUNphs3IPahFxE++G2y6hlj0IYMR3tyy48HxY+zc=</DigestValue>
      </Reference>
      <Reference URI="/xl/worksheets/sheet4.xml?ContentType=application/vnd.openxmlformats-officedocument.spreadsheetml.worksheet+xml">
        <DigestMethod Algorithm="http://www.w3.org/2001/04/xmlenc#sha256"/>
        <DigestValue>13CdS/DY1cIGnoWmfm/oCs/2h4pmD7mjMhzqtPA1jIY=</DigestValue>
      </Reference>
      <Reference URI="/xl/worksheets/sheet5.xml?ContentType=application/vnd.openxmlformats-officedocument.spreadsheetml.worksheet+xml">
        <DigestMethod Algorithm="http://www.w3.org/2001/04/xmlenc#sha256"/>
        <DigestValue>DsyNgINi1nH9zV4H3HMTS7I/lNkI9ixAh27h8Rai/ac=</DigestValue>
      </Reference>
    </Manifest>
    <SignatureProperties>
      <SignatureProperty Id="idSignatureTime" Target="#idPackageSignature">
        <mdssi:SignatureTime xmlns:mdssi="http://schemas.openxmlformats.org/package/2006/digital-signature">
          <mdssi:Format>YYYY-MM-DDThh:mm:ssTZD</mdssi:Format>
          <mdssi:Value>2026-05-18T17:29:55Z</mdssi:Value>
        </mdssi:SignatureTime>
      </SignatureProperty>
    </SignatureProperties>
  </Object>
  <Object Id="idOfficeObject">
    <SignatureProperties>
      <SignatureProperty Id="idOfficeV1Details" Target="#idPackageSignature">
        <SignatureInfoV1 xmlns="http://schemas.microsoft.com/office/2006/digsig">
          <SetupID>{C7782440-F42D-4CD4-8DA4-63333525E33E}</SetupID>
          <SignatureText>Rodolfo Gauto</SignatureText>
          <SignatureImage/>
          <SignatureComments/>
          <WindowsVersion>10.0</WindowsVersion>
          <OfficeVersion>16.0.19929/27</OfficeVersion>
          <ApplicationVersion>16.0.19929</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2026-05-18T17:29:55Z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4AC8ANQ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AAA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UCM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dd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4AAACGAAAAAQAAAKuqe0EAAHxBFgAAAHIAAAANAAAATAAAAAAAAAAAAAAAAAAAAP//////////aAAAAFIAbwBkAG8AbABnAG8AIABHAGEAdQB0AG8AyGYKAAAACQAAAAkAAAAJAAAABAAAAAk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BYTQ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11.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LFJYGDsZjYt1V6Gi5tEqrvNm310kjObC4EbnlRbQpBsalmKqzQEWHFcP47ZrRCFt</DigestValue>
    </Reference>
    <Reference Type="http://www.w3.org/2000/09/xmldsig#Object" URI="#idOfficeObject">
      <DigestMethod Algorithm="http://www.w3.org/2001/04/xmldsig-more#sha384"/>
      <DigestValue>3mJjBKXjbLqjYjGDQPwNPdLl6kCZ+6zRa5Rl2Z76bqnG1VvILb9pjqwmxwB46PkS</DigestValue>
    </Reference>
    <Reference Type="http://uri.etsi.org/01903#SignedProperties" URI="#idSignedProperties">
      <Transforms>
        <Transform Algorithm="http://www.w3.org/TR/2001/REC-xml-c14n-20010315"/>
      </Transforms>
      <DigestMethod Algorithm="http://www.w3.org/2001/04/xmldsig-more#sha384"/>
      <DigestValue>GIw2ZYcBN5AxV3uDZLDz/OzrIshiIsob+6CxDrdXJCrNMTeV/HJLPkUN+n2sLHJC</DigestValue>
    </Reference>
    <Reference Type="http://www.w3.org/2000/09/xmldsig#Object" URI="#idValidSigLnImg">
      <DigestMethod Algorithm="http://www.w3.org/2001/04/xmldsig-more#sha384"/>
      <DigestValue>Zu9TQ+tm4v3i/tyNoAlDjRo3FtXE0gRciMU3Nm5x+TEjs5hx0NNc1kpqWrZKev7o</DigestValue>
    </Reference>
    <Reference Type="http://www.w3.org/2000/09/xmldsig#Object" URI="#idInvalidSigLnImg">
      <DigestMethod Algorithm="http://www.w3.org/2001/04/xmldsig-more#sha384"/>
      <DigestValue>X5cZvTVjctjx8AZ4QynWIRGE9Qircok8MKSp7kf0XrWsu4Uxm/UWWaJZhmZB+6sS</DigestValue>
    </Reference>
  </SignedInfo>
  <SignatureValue>AyM3vRRG/yGCKRqgKlTqXrYij1P9TQ8FA95O+0QIH/JWV1d37pCkygYVyt7+j96uvOCzov1u069I
yniaXNaOJ6RfrFhklb9mw1tQN/XgRsUuapkHi6UkGd4+m6EIWAC5</SignatureValue>
  <KeyInfo>
    <X509Data>
      <X509Certificate>MIIBrDCCATKgAwIBAgIJAI7HLLIicQOgMAoGCCqGSM49BAMDMC8xLTArBgNVBAMTJGNkMGQyODAwLWEyMzEtNDYzNC1hYjlhLTdkNzJiZjQ1MzFhNTAeFw0yNjA0MTIwMDI0MjFaFw0yNzA0MTIxMjI0MjFaMC8xLTArBgNVBAMTJGNkMGQyODAwLWEyMzEtNDYzNC1hYjlhLTdkNzJiZjQ1MzFhNTB2MBAGByqGSM49AgEGBSuBBAAiA2IABHQ7F9rfLci00NZEUGk/drYn/GsiVRdhSO2T7zDKTdLmM2xglevcYTLjBGDU8sIB6mh/qKzEasOAKIoSVJqXThMp+7lPLMLg2crO8EKh7WqsWqwur0yg4b+RlI3diqtxuqMaMBgwCQYDVR0TBAIwADALBgNVHQ8EBAMCB4AwCgYIKoZIzj0EAwMDaAAwZQIweh9rLLCvJPLLktchKiGUyNCdgc5PZvTyWQcCEqsq4OEYOtNoAwJAd+fxFZpXaJDiAjEA5tMh/bIShnouy3wk8B16ZP1FFFaevEL/aOqAJ+ZB0PXcaxkfKGcyDMvi/kjgnql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mMO/u2a8xLmbnjQwTGBiHWHqglPS5LYRryvn/7Vzy2DVlvWbAOyUnptuzbNz4gH5</DigestValue>
      </Reference>
      <Reference URI="/docMetadata/LabelInfo.xml?ContentType=application/vnd.ms-office.classificationlabels+xml">
        <DigestMethod Algorithm="http://www.w3.org/2001/04/xmldsig-more#sha384"/>
        <DigestValue>W9ZEcScsFFUFydFCS0BtLRWc8AQtrYd07zG1/Hesu7yX9iS9EfV3GyA5ET7lnann</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dsig-more#sha384"/>
        <DigestValue>nJrp9NaL155nztOxerpn400llAW7/V/psv9gaNn0u56FhtXjrDjA4VSFiCHnQJay</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kR/pltk77k8TqkN7Rrp8KWjR2bH7AX6W2yxQhUGI63WkXz3+xBML8ur7Ge6zpA7G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KYzYkjTjmuvDJGFob0PpytJugbwIejjva6RdmrV1kpV1PPT3bUFw9OcHfkUu/pik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YEaPyFGbt1eol/6aoGUWVEhvypoS3lB+m6bdExxUCb5Z+7Sy6cPb9j3b5cNDC/iA</DigestValue>
      </Reference>
      <Reference URI="/xl/drawings/drawing1.xml?ContentType=application/vnd.openxmlformats-officedocument.drawing+xml">
        <DigestMethod Algorithm="http://www.w3.org/2001/04/xmldsig-more#sha384"/>
        <DigestValue>4T0mxTmV0KoerTqfGtMB3ay9EncSpzkP/qvwfp1sYq264qBmCJoJU2tqfzzvG2FK</DigestValue>
      </Reference>
      <Reference URI="/xl/drawings/drawing2.xml?ContentType=application/vnd.openxmlformats-officedocument.drawing+xml">
        <DigestMethod Algorithm="http://www.w3.org/2001/04/xmldsig-more#sha384"/>
        <DigestValue>3VzQGVEXRgadeLIHmo5GxeY8bG+ZD2d/XvCzjraIuqL4RX7o4rQRgEgeF13aqrl0</DigestValue>
      </Reference>
      <Reference URI="/xl/drawings/drawing3.xml?ContentType=application/vnd.openxmlformats-officedocument.drawing+xml">
        <DigestMethod Algorithm="http://www.w3.org/2001/04/xmldsig-more#sha384"/>
        <DigestValue>wDQxcjgv8HC+N4zbHRAwYkhUWE/VF4Znk4pN0NV19v1RBeIRPDWecENwov/dS0pZ</DigestValue>
      </Reference>
      <Reference URI="/xl/drawings/drawing4.xml?ContentType=application/vnd.openxmlformats-officedocument.drawing+xml">
        <DigestMethod Algorithm="http://www.w3.org/2001/04/xmldsig-more#sha384"/>
        <DigestValue>7u8SHEjCOFMsLuAyfoJ1325qTF7l7tDJr7G8UXbDJWDrA4nKVZV/5LPRP0u6wJdL</DigestValue>
      </Reference>
      <Reference URI="/xl/drawings/drawing5.xml?ContentType=application/vnd.openxmlformats-officedocument.drawing+xml">
        <DigestMethod Algorithm="http://www.w3.org/2001/04/xmldsig-more#sha384"/>
        <DigestValue>n4bPJ11SgUvYu9Fa5VXk681bnKO5HluLx5K9lisRbfcZXA++Ok3Sao+hHKQmh6SG</DigestValue>
      </Reference>
      <Reference URI="/xl/drawings/vmlDrawing1.vml?ContentType=application/vnd.openxmlformats-officedocument.vmlDrawing">
        <DigestMethod Algorithm="http://www.w3.org/2001/04/xmldsig-more#sha384"/>
        <DigestValue>yVtZF4KP+08Yp9ZmWQZ9N3TaYp7dut0y90Z9uxjH3k7AbKrhDFhW7W0qAONsCjnm</DigestValue>
      </Reference>
      <Reference URI="/xl/drawings/vmlDrawing2.vml?ContentType=application/vnd.openxmlformats-officedocument.vmlDrawing">
        <DigestMethod Algorithm="http://www.w3.org/2001/04/xmldsig-more#sha384"/>
        <DigestValue>ha65A2zEmNHtrjx3ue6NL4DGwp0Uqs5AsO9K3OhMj3akvHNCvN5Ee30IpCWI8aCo</DigestValue>
      </Reference>
      <Reference URI="/xl/drawings/vmlDrawing3.vml?ContentType=application/vnd.openxmlformats-officedocument.vmlDrawing">
        <DigestMethod Algorithm="http://www.w3.org/2001/04/xmldsig-more#sha384"/>
        <DigestValue>zTLI/KeQISgw+U8k32sKiJLKrxcs69PhpJ0XtlVqNl4yTMl0pfQVsgH8Iu2jYr6Q</DigestValue>
      </Reference>
      <Reference URI="/xl/drawings/vmlDrawing4.vml?ContentType=application/vnd.openxmlformats-officedocument.vmlDrawing">
        <DigestMethod Algorithm="http://www.w3.org/2001/04/xmldsig-more#sha384"/>
        <DigestValue>7nTitDQOhoPp7ftp/KkKDcUhgWpRlzgPZ23SIvfHKiyu9oAVSE+IhxzJ8PlGf6N6</DigestValue>
      </Reference>
      <Reference URI="/xl/drawings/vmlDrawing5.vml?ContentType=application/vnd.openxmlformats-officedocument.vmlDrawing">
        <DigestMethod Algorithm="http://www.w3.org/2001/04/xmldsig-more#sha384"/>
        <DigestValue>q8R0G0wjRWDEBWKC04waGIBNoxMsuCCPmnr1TpaS5eqYQ+3FHDqEm8nuflrrr2+M</DigestValue>
      </Reference>
      <Reference URI="/xl/media/image1.png?ContentType=image/png">
        <DigestMethod Algorithm="http://www.w3.org/2001/04/xmldsig-more#sha384"/>
        <DigestValue>UAWqtds8L4g4mqUcUXhnf5HEByw0x9hCvGo+njhh5xwvr+55JtXufeIPOhJc0Oer</DigestValue>
      </Reference>
      <Reference URI="/xl/media/image2.emf?ContentType=image/x-emf">
        <DigestMethod Algorithm="http://www.w3.org/2001/04/xmldsig-more#sha384"/>
        <DigestValue>CU30uae2H9ESKsRT5IFKXeMEc6Rn2+i7F8yYWqU1VvL1+Zb44GuS0lj6vUN8CLSI</DigestValue>
      </Reference>
      <Reference URI="/xl/media/image3.emf?ContentType=image/x-emf">
        <DigestMethod Algorithm="http://www.w3.org/2001/04/xmldsig-more#sha384"/>
        <DigestValue>Ggt95S9bHBP4lTjpflopuVnUiuoldz5I2qhXE9Rzxb5L9ijmiAgka/Tz2pwclv2U</DigestValue>
      </Reference>
      <Reference URI="/xl/media/image4.emf?ContentType=image/x-emf">
        <DigestMethod Algorithm="http://www.w3.org/2001/04/xmldsig-more#sha384"/>
        <DigestValue>l3DcXwiDEkU82d5BtIEl+48t9SQI6O2k70eH0L5gaRWyRUWgyvffrZWl++bh25GZ</DigestValue>
      </Reference>
      <Reference URI="/xl/media/image5.emf?ContentType=image/x-emf">
        <DigestMethod Algorithm="http://www.w3.org/2001/04/xmldsig-more#sha384"/>
        <DigestValue>HXKUezeD7nCZLdMHOXiWTXHXfTbKlYrx+v2mPyJukI5YIShD+552YG/GKS8B1+yY</DigestValue>
      </Reference>
      <Reference URI="/xl/media/image6.emf?ContentType=image/x-emf">
        <DigestMethod Algorithm="http://www.w3.org/2001/04/xmldsig-more#sha384"/>
        <DigestValue>+LS18353yc9D0BFTB6n70jSqlgW0Ng28EIAjcoGzhebb99W7iu2LwfCLi63AkmH5</DigestValue>
      </Reference>
      <Reference URI="/xl/printerSettings/printerSettings1.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10.bin?ContentType=application/vnd.openxmlformats-officedocument.spreadsheetml.printerSettings">
        <DigestMethod Algorithm="http://www.w3.org/2001/04/xmldsig-more#sha384"/>
        <DigestValue>VS5Wj1Oqap46twcIPXPe+dxf6BwpyETxXIpJjjNK5iHIXHLLRG/NuqZPFxBzzmE7</DigestValue>
      </Reference>
      <Reference URI="/xl/printerSettings/printerSettings11.bin?ContentType=application/vnd.openxmlformats-officedocument.spreadsheetml.printerSettings">
        <DigestMethod Algorithm="http://www.w3.org/2001/04/xmldsig-more#sha384"/>
        <DigestValue>nV5YNYOKya7wjGQnZiRkSzR/U/6MNRpMHyDHCQkuVS1eoL5XWmlKsZP0xzno0d9y</DigestValue>
      </Reference>
      <Reference URI="/xl/printerSettings/printerSettings12.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14.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5.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16.bin?ContentType=application/vnd.openxmlformats-officedocument.spreadsheetml.printerSettings">
        <DigestMethod Algorithm="http://www.w3.org/2001/04/xmldsig-more#sha384"/>
        <DigestValue>HSR300D2Yy10lj9I2ow9V3Xt/t/PIZi/tQK38UyH0sGlKdcElj2gF5l9d93h3q1v</DigestValue>
      </Reference>
      <Reference URI="/xl/printerSettings/printerSettings17.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8.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9.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20.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1.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2.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3.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4.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4.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5.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6.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7.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8.bin?ContentType=application/vnd.openxmlformats-officedocument.spreadsheetml.printerSettings">
        <DigestMethod Algorithm="http://www.w3.org/2001/04/xmldsig-more#sha384"/>
        <DigestValue>/9HTwtmB6lCskp0iQiuXZzVYjuwl6X5X/01w7U5stY0GqGJCBlDLjIQP31jEq6jh</DigestValue>
      </Reference>
      <Reference URI="/xl/printerSettings/printerSettings9.bin?ContentType=application/vnd.openxmlformats-officedocument.spreadsheetml.printerSettings">
        <DigestMethod Algorithm="http://www.w3.org/2001/04/xmldsig-more#sha384"/>
        <DigestValue>D2gqQUfRjwR87uNwa/pfSl30KgzKpUY7DkAzu3Hz6/ZiMgfcVuKSNitUpJvpEMRx</DigestValue>
      </Reference>
      <Reference URI="/xl/sharedStrings.xml?ContentType=application/vnd.openxmlformats-officedocument.spreadsheetml.sharedStrings+xml">
        <DigestMethod Algorithm="http://www.w3.org/2001/04/xmldsig-more#sha384"/>
        <DigestValue>uXiD/3CrnSQ2tNw5s2NCUX9WHBCe4qcWMOYvkTKKpEZpKiedM8I/sD70+B3MKiJq</DigestValue>
      </Reference>
      <Reference URI="/xl/styles.xml?ContentType=application/vnd.openxmlformats-officedocument.spreadsheetml.styles+xml">
        <DigestMethod Algorithm="http://www.w3.org/2001/04/xmldsig-more#sha384"/>
        <DigestValue>bEO8agH6vBv6D+rfFMK2XyHP97AzMYo15Nbrhw+xLOgflvCmM2VNYj2QNu9F8uny</DigestValue>
      </Reference>
      <Reference URI="/xl/theme/theme1.xml?ContentType=application/vnd.openxmlformats-officedocument.theme+xml">
        <DigestMethod Algorithm="http://www.w3.org/2001/04/xmldsig-more#sha384"/>
        <DigestValue>LrPn4J5tFpI+VQI+A+RhTPE6/a31Ur8XZeRhLVvSUZuWoUICbPUOYn60DBnJONxx</DigestValue>
      </Reference>
      <Reference URI="/xl/workbook.xml?ContentType=application/vnd.openxmlformats-officedocument.spreadsheetml.sheet.main+xml">
        <DigestMethod Algorithm="http://www.w3.org/2001/04/xmldsig-more#sha384"/>
        <DigestValue>WiBrUkO/w0xahjYCvl4T9XrcTdyUayAFbKfCtQUE26yM/ljyONW9rjJBPe5eUUIj</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oJnKnW4V4rnbnN/wZhd8csJ6k+dkFx1VhE4euQooLMNiq9tuXZRFzZle/8V40mVq</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dsig-more#sha384"/>
        <DigestValue>ZDNGZ2LGjxf1wGnY17edNm8x5yw8cVH5oZCKnA/TkJXwXDSeKUAxPKkS5k8t4UAA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dsig-more#sha384"/>
        <DigestValue>p41z3fQzhEW6RKhvMe+fvvNxlU/QW8efH4qUh6RTq4g8pFrZD30qIBu2d66qpUbO</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dsig-more#sha384"/>
        <DigestValue>4jBSRGuYXK1nWLCtGTejYKBEStiMmFiANiksbGBSCiTPZBmsM0nHmrni5kYELLyV</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NeAm7jZsa5vyq6CDpGyxqVHEafU7k12NaXbgKOd0Su6rxvVxZ2ECbPdhCJ1yHZrz</DigestValue>
      </Reference>
      <Reference URI="/xl/worksheets/sheet1.xml?ContentType=application/vnd.openxmlformats-officedocument.spreadsheetml.worksheet+xml">
        <DigestMethod Algorithm="http://www.w3.org/2001/04/xmldsig-more#sha384"/>
        <DigestValue>c8IhU9W+f6OrMlQsk7GNY2cQu+WVjxHISBTKVCZrv2a44NexZxnUedSfhNHE68cF</DigestValue>
      </Reference>
      <Reference URI="/xl/worksheets/sheet2.xml?ContentType=application/vnd.openxmlformats-officedocument.spreadsheetml.worksheet+xml">
        <DigestMethod Algorithm="http://www.w3.org/2001/04/xmldsig-more#sha384"/>
        <DigestValue>3ipsZl3wP22SF3khd/Mn09OoQg+QUweBz1p7nZKqjxq6V4FQ5Rq391lRLkhm4//e</DigestValue>
      </Reference>
      <Reference URI="/xl/worksheets/sheet3.xml?ContentType=application/vnd.openxmlformats-officedocument.spreadsheetml.worksheet+xml">
        <DigestMethod Algorithm="http://www.w3.org/2001/04/xmldsig-more#sha384"/>
        <DigestValue>oXzGv+WSy135YN/Re0xu4LXC4Wxeby1TBgMx0XkN5BUg9h5Qr+Duge8OrBMWYApQ</DigestValue>
      </Reference>
      <Reference URI="/xl/worksheets/sheet4.xml?ContentType=application/vnd.openxmlformats-officedocument.spreadsheetml.worksheet+xml">
        <DigestMethod Algorithm="http://www.w3.org/2001/04/xmldsig-more#sha384"/>
        <DigestValue>aGqirmchnmVhicrrbM9TA/kJF1xDFF1VBZyWd/MZRvk5v81r5hCVDdv9mIyWsSrk</DigestValue>
      </Reference>
      <Reference URI="/xl/worksheets/sheet5.xml?ContentType=application/vnd.openxmlformats-officedocument.spreadsheetml.worksheet+xml">
        <DigestMethod Algorithm="http://www.w3.org/2001/04/xmldsig-more#sha384"/>
        <DigestValue>fNpr8s8nvzTZq6VEk1qBlb1s7CkOJ3K1siU9mItwi9O5SxlA/p0cLIbMSaxRMe4s</DigestValue>
      </Reference>
    </Manifest>
    <SignatureProperties>
      <SignatureProperty Id="idSignatureTime" Target="#idPackageSignature">
        <mdssi:SignatureTime xmlns:mdssi="http://schemas.openxmlformats.org/package/2006/digital-signature">
          <mdssi:Format>YYYY-MM-DDThh:mm:ssTZD</mdssi:Format>
          <mdssi:Value>2026-05-18T18:37:47Z</mdssi:Value>
        </mdssi:SignatureTime>
      </SignatureProperty>
    </SignatureProperties>
  </Object>
  <Object Id="idOfficeObject">
    <SignatureProperties>
      <SignatureProperty Id="idOfficeV1Details" Target="#idPackageSignature">
        <SignatureInfoV1 xmlns="http://schemas.microsoft.com/office/2006/digsig">
          <SetupID>{21622205-E280-4102-8483-A0C88EA1B875}</SetupID>
          <SignatureText>Humberto Colmán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2026-05-18T18:37:47Z</xd:SigningTime>
          <xd:SigningCertificate>
            <xd:Cert>
              <xd:CertDigest>
                <DigestMethod Algorithm="http://www.w3.org/2001/04/xmldsig-more#sha384"/>
                <DigestValue>hKeXalXt5gbyh80AwxrTrNhdAZJSmeCDmULmzQ6RJB9bf64RRlWS+5dDvFyjm4/1</DigestValue>
              </xd:CertDigest>
              <xd:IssuerSerial>
                <X509IssuerName>CN=cd0d2800-a231-4634-ab9a-7d72bf4531a5</X509IssuerName>
                <X509SerialNumber>10288241017344820128</X509SerialNumber>
              </xd:IssuerSerial>
            </xd:Cert>
          </xd:SigningCertificate>
          <xd:SignaturePolicyIdentifier>
            <xd:SignaturePolicyImplied/>
          </xd:SignaturePolicyIdentifier>
        </xd:SignedSignatureProperties>
      </xd:SignedProperties>
    </xd:QualifyingProperties>
  </Object>
  <Object Id="idValidSigLnImg">AQAAAGwAAAAAAAAAAAAAAL8BAADQAAAAAAAAAAAAAABbHwAAqw4AACBFTUYAAAEA9BsAAKo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4AC8ANQAvADIAMAAyADYAAAAJAAAACQAAAAcAAAAJAAAABwAAAAkAAAAJAAAACQAAAAkAAABLAAAAQAAAADAAAAAFAAAAIAAAAAEAAAABAAAAEAAAAAAAAAAAAAAAwAEAANEAAAAAAAAAAAAAAMA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TAAAAAoBAABvAAAANgAAAEwAAADVAAAAJAAAACEA8AAAAAAAAAAAAAAAgD8AAAAAAAAAAAAAgD8AAAAAAAAAAAAAAAAAAAAAAAAAAAAAAAAAAAAAAAAAACUAAAAMAAAAAAAAgCgAAAAMAAAABAAAAFIAAABwAQAABAAAAOb///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2AAAATAAAAAsBAABwAAAAJQAAAAwAAAAEAAAAVAAAAKgAAAA3AAAATAAAAAkBAABvAAAAAQAAAFVVj0EmtI9BNwAAAEwAAAAPAAAATAAAAAAAAAAAAAAAAAAAAP//////////bAAAAEgAdQBtAGIAZQByAHQAbwAgAEMAbwBsAG0A4QBuACAAEgAAAA8AAAAWAAAADwAAAA4AAAAJAAAACQAAAA8AAAAHAAAAEAAAAA8AAAAGAAAAFgAAAA0AAAAPAAAASwAAAEAAAAAwAAAABQAAACAAAAABAAAAAQAAABAAAAAAAAAAAAAAAMABAADRAAAAAAAAAAAAAADAAQAA0QAAACUAAAAMAAAAAgAAACcAAAAYAAAABQAAAAAAAAD///8AAAAAACUAAAAMAAAABQAAAEwAAABkAAAAAAAAAHwAAAC/AQAAzAAAAAAAAAB8AAAAwAEAAFEAAAAhAPAAAAAAAAAAAAAAAIA/AAAAAAAAAAAAAIA/AAAAAAAAAAAAAAAAAAAAAAAAAAAAAAAAAAAAAAAAAAAlAAAADAAAAAAAAIAoAAAADAAAAAUAAAAnAAAAGAAAAAUAAAAAAAAA////AAAAAAAlAAAADAAAAAUAAABMAAAAZAAAAA4AAAB8AAAAPwEAAJIAAAAOAAAAfAAAADIBAAAXAAAAIQDwAAAAAAAAAAAAAACAPwAAAAAAAAAAAACAPwAAAAAAAAAAAAAAAAAAAAAAAAAAAAAAAAAAAAAAAAAAJQAAAAwAAAAAAACAKAAAAAwAAAAFAAAAJQAAAAwAAAABAAAAGAAAAAwAAAAAAAAAEgAAAAwAAAABAAAAHgAAABgAAAAOAAAAfAAAAEABAACTAAAAJQAAAAwAAAABAAAAVAAAAKgAAAAPAAAAfAAAAJwAAACSAAAAAQAAAFVVj0EmtI9BDwAAAHwAAAAPAAAATAAAAAAAAAAAAAAAAAAAAP//////////bAAAAEgAdQBtAGIAZQByAHQAbwAgAEMAbwBsAG0AYQBuACwADAAAAAoAAAAPAAAACgAAAAkAAAAGAAAABgAAAAoAAAAFAAAACwAAAAoAAAAEAAAADwAAAAkAAAAKAAAASwAAAEAAAAAwAAAABQAAACAAAAABAAAAAQAAABAAAAAAAAAAAAAAAMABAADRAAAAAAAAAAAAAADAAQAA0QAAACUAAAAMAAAAAgAAACcAAAAYAAAABQAAAAAAAAD///8AAAAAACUAAAAMAAAABQAAAEwAAABkAAAADgAAAJkAAAA/AQAArwAAAA4AAACZAAAAMgEAABcAAAAhAPAAAAAAAAAAAAAAAIA/AAAAAAAAAAAAAIA/AAAAAAAAAAAAAAAAAAAAAAAAAAAAAAAAAAAAAAAAAAAlAAAADAAAAAAAAIAoAAAADAAAAAUAAAAlAAAADAAAAAEAAAAYAAAADAAAAAAAAAASAAAADAAAAAEAAAAeAAAAGAAAAA4AAACZAAAAQAEAALAAAAAlAAAADAAAAAEAAABUAAAAoAAAAA8AAACZAAAAfgAAAK8AAAABAAAAVVWPQSa0j0EPAAAAmQAAAA4AAABMAAAAAAAAAAAAAAAAAAAA//////////9oAAAAVgBpAGMAZQBwAHIAZQBzAGkAZABlAG4AdABlAAsAAAAEAAAACAAAAAkAAAAKAAAABgAAAAkAAAAHAAAABAAAAAoAAAAJAAAACgAAAAYAAAAJAAAASwAAAEAAAAAwAAAABQAAACAAAAABAAAAAQAAABAAAAAAAAAAAAAAAMABAADRAAAAAAAAAAAAAADAAQAA0QAAACUAAAAMAAAAAgAAACcAAAAYAAAABQAAAAAAAAD///8AAAAAACUAAAAMAAAABQAAAEwAAABkAAAADgAAALYAAACxAQAAzAAAAA4AAAC2AAAApAEAABcAAAAhAPAAAAAAAAAAAAAAAIA/AAAAAAAAAAAAAIA/AAAAAAAAAAAAAAAAAAAAAAAAAAAAAAAAAAAAAAAAAAAlAAAADAAAAAAAAIAoAAAADAAAAAUAAAAlAAAADAAAAAEAAAAYAAAADAAAAAAAAAASAAAADAAAAAEAAAAWAAAADAAAAAAAAABUAAAAdAEAAA8AAAC2AAAAsAEAAMwAAAABAAAAVVWPQSa0j0EPAAAAtgAAADEAAABMAAAABAAAAA4AAAC2AAAAsgEAAM0AAACwAAAARgBpAHIAbQBhAGQAbwAgAHAAbwByADoAIABjAGQAMABkADIAOAAwADAALQBhADIAMwAxAC0ANAA2ADMANAAtAGEAYgA5AGEALQA3AGQANwAyAGIAZgA0ADUAMwAxAGEANQBTAAgAAAAEAAAABgAAAA8AAAAJAAAACgAAAAoAAAAFAAAACgAAAAoAAAAGAAAABAAAAAUAAAAIAAAACgAAAAkAAAAKAAAACQAAAAkAAAAJAAAACQAAAAcAAAAJAAAACQAAAAkAAAAJAAAABwAAAAkAAAAJAAAACQAAAAkAAAAHAAAACQAAAAoAAAAJAAAACQAAAAcAAAAJAAAACgAAAAkAAAAJAAAACgAAAAUAAAAJAAAACQAAAAkAAAAJAAAACQAAAAkAAAAWAAAADAAAAAAAAAAlAAAADAAAAAIAAAAOAAAAFAAAAAAAAAAQAAAAFAAAAA==</Object>
  <Object Id="idInvalidSigLnImg">AQAAAGwAAAAAAAAAAAAAAL8BAADQAAAAAAAAAAAAAABbHwAAqw4AACBFTUYAAAEAZCYAALE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DAAQAA0QAAAAAAAAAAAAAAwA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Mw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BMAAAACgEAAG8AAAA2AAAATAAAANUAAAAkAAAAIQDwAAAAAAAAAAAAAACAPwAAAAAAAAAAAACAPwAAAAAAAAAAAAAAAAAAAAAAAAAAAAAAAAAAAAAAAAAAJQAAAAwAAAAAAACAKAAAAAwAAAAEAAAAUgAAAHABAAAEAAAA5v///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YAAABMAAAACwEAAHAAAAAlAAAADAAAAAQAAABUAAAAqAAAADcAAABMAAAACQEAAG8AAAABAAAAVVWPQSa0j0E3AAAATAAAAA8AAABMAAAAAAAAAAAAAAAAAAAA//////////9sAAAASAB1AG0AYgBlAHIAdABvACAAQwBvAGwAbQDhAG4ACgASAAAADwAAABYAAAAPAAAADgAAAAkAAAAJAAAADwAAAAcAAAAQAAAADwAAAAYAAAAWAAAADQAAAA8AAABLAAAAQAAAADAAAAAFAAAAIAAAAAEAAAABAAAAEAAAAAAAAAAAAAAAwAEAANEAAAAAAAAAAAAAAMABAADRAAAAJQAAAAwAAAACAAAAJwAAABgAAAAFAAAAAAAAAP///wAAAAAAJQAAAAwAAAAFAAAATAAAAGQAAAAAAAAAfAAAAL8BAADMAAAAAAAAAHwAAADAAQAAUQAAACEA8AAAAAAAAAAAAAAAgD8AAAAAAAAAAAAAgD8AAAAAAAAAAAAAAAAAAAAAAAAAAAAAAAAAAAAAAAAAACUAAAAMAAAAAAAAgCgAAAAMAAAABQAAACcAAAAYAAAABQAAAAAAAAD///8AAAAAACUAAAAMAAAABQAAAEwAAABkAAAADgAAAHwAAAA/AQAAkgAAAA4AAAB8AAAAMgEAABcAAAAhAPAAAAAAAAAAAAAAAIA/AAAAAAAAAAAAAIA/AAAAAAAAAAAAAAAAAAAAAAAAAAAAAAAAAAAAAAAAAAAlAAAADAAAAAAAAIAoAAAADAAAAAUAAAAlAAAADAAAAAEAAAAYAAAADAAAAAAAAAASAAAADAAAAAEAAAAeAAAAGAAAAA4AAAB8AAAAQAEAAJMAAAAlAAAADAAAAAEAAABUAAAAqAAAAA8AAAB8AAAAnAAAAJIAAAABAAAAVVWPQSa0j0EPAAAAfAAAAA8AAABMAAAAAAAAAAAAAAAAAAAA//////////9sAAAASAB1AG0AYgBlAHIAdABvACAAQwBvAGwAbQBhAG4AYQAMAAAACgAAAA8AAAAKAAAACQAAAAYAAAAGAAAACgAAAAUAAAALAAAACgAAAAQAAAAPAAAACQAAAAoAAABLAAAAQAAAADAAAAAFAAAAIAAAAAEAAAABAAAAEAAAAAAAAAAAAAAAwAEAANEAAAAAAAAAAAAAAMABAADRAAAAJQAAAAwAAAACAAAAJwAAABgAAAAFAAAAAAAAAP///wAAAAAAJQAAAAwAAAAFAAAATAAAAGQAAAAOAAAAmQAAAD8BAACvAAAADgAAAJkAAAAyAQAAFwAAACEA8AAAAAAAAAAAAAAAgD8AAAAAAAAAAAAAgD8AAAAAAAAAAAAAAAAAAAAAAAAAAAAAAAAAAAAAAAAAACUAAAAMAAAAAAAAgCgAAAAMAAAABQ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wAEAANEAAAAAAAAAAAAAAMABAADRAAAAJQAAAAwAAAACAAAAJwAAABgAAAAFAAAAAAAAAP///wAAAAAAJQAAAAwAAAAFAAAATAAAAGQAAAAOAAAAtgAAALEBAADMAAAADgAAALYAAACkAQAAFwAAACEA8AAAAAAAAAAAAAAAgD8AAAAAAAAAAAAAgD8AAAAAAAAAAAAAAAAAAAAAAAAAAAAAAAAAAAAAAAAAACUAAAAMAAAAAAAAgCgAAAAMAAAABQAAACUAAAAMAAAAAQAAABgAAAAMAAAAAAAAABIAAAAMAAAAAQAAABYAAAAMAAAAAAAAAFQAAAB0AQAADwAAALYAAACwAQAAzAAAAAEAAABVVY9BJrSPQQ8AAAC2AAAAMQAAAEwAAAAEAAAADgAAALYAAACyAQAAzQAAALAAAABGAGkAcgBtAGEAZABvACAAcABvAHIAOgAgAGMAZAAwAGQAMgA4ADAAMAAtAGEAMgAzADEALQA0ADYAMwA0AC0AYQBiADkAYQAtADcAZAA3ADIAYgBmADQANQAzADEAYQA1AG8ACAAAAAQAAAAGAAAADwAAAAkAAAAKAAAACgAAAAUAAAAKAAAACgAAAAYAAAAEAAAABQAAAAgAAAAKAAAACQAAAAoAAAAJAAAACQAAAAkAAAAJAAAABwAAAAkAAAAJAAAACQAAAAkAAAAHAAAACQAAAAkAAAAJAAAACQAAAAcAAAAJAAAACgAAAAkAAAAJAAAABwAAAAkAAAAKAAAACQAAAAkAAAAKAAAABQAAAAkAAAAJAAAACQAAAAkAAAAJAAAACQAAABYAAAAMAAAAAAAAACUAAAAMAAAAAgAAAA4AAAAUAAAAAAAAABAAAAAUAAAA</Object>
</Signature>
</file>

<file path=_xmlsignatures/sig12.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JOVS+zADL8dsGY91QVGGF/zx4H7HKiDkBOOhW2BuYe/JPZGNxsLYYQOwK3CYQgjf</DigestValue>
    </Reference>
    <Reference Type="http://www.w3.org/2000/09/xmldsig#Object" URI="#idOfficeObject">
      <DigestMethod Algorithm="http://www.w3.org/2001/04/xmldsig-more#sha384"/>
      <DigestValue>xulo90TcdQUJ7D1IRiNPryugl+uHrp47MxwHk8hSUwRW42BlI2mGw/bHoiCwRsmu</DigestValue>
    </Reference>
    <Reference Type="http://uri.etsi.org/01903#SignedProperties" URI="#idSignedProperties">
      <Transforms>
        <Transform Algorithm="http://www.w3.org/TR/2001/REC-xml-c14n-20010315"/>
      </Transforms>
      <DigestMethod Algorithm="http://www.w3.org/2001/04/xmldsig-more#sha384"/>
      <DigestValue>f42gPQdPcZ4nIte43XOFCSK+xaN0mxO8BWk44FN6f04NGuktycm8rWMQeWxjWAlj</DigestValue>
    </Reference>
    <Reference Type="http://www.w3.org/2000/09/xmldsig#Object" URI="#idValidSigLnImg">
      <DigestMethod Algorithm="http://www.w3.org/2001/04/xmldsig-more#sha384"/>
      <DigestValue>N+XoVYbwY8zAXdUa2wXK3JpShqbpry+SFRlrXWzletVtVku3HAwqJhRN8iJIinFu</DigestValue>
    </Reference>
    <Reference Type="http://www.w3.org/2000/09/xmldsig#Object" URI="#idInvalidSigLnImg">
      <DigestMethod Algorithm="http://www.w3.org/2001/04/xmldsig-more#sha384"/>
      <DigestValue>Qywhl05vcGYHfGaZHCiUK8Mr+9oPTBh5uh/Xeyu4GOUBKxzZxcfHBkfj2Wx8+aTV</DigestValue>
    </Reference>
  </SignedInfo>
  <SignatureValue>+D0i1s9IFONbE/hQStpOVVN+snQ4hHPfqdz8hkXQK8XMv+TswK7fAvkLjRUTQ5i4yVmiSvr3pMyZ
k2joPq8izP8zmzs5xeRsRiw1rp0ZcIxO75icTIcXz5Ltobd8QFD2</SignatureValue>
  <KeyInfo>
    <X509Data>
      <X509Certificate>MIIBrDCCATKgAwIBAgIJAI7HLLIicQOgMAoGCCqGSM49BAMDMC8xLTArBgNVBAMTJGNkMGQyODAwLWEyMzEtNDYzNC1hYjlhLTdkNzJiZjQ1MzFhNTAeFw0yNjA0MTIwMDI0MjFaFw0yNzA0MTIxMjI0MjFaMC8xLTArBgNVBAMTJGNkMGQyODAwLWEyMzEtNDYzNC1hYjlhLTdkNzJiZjQ1MzFhNTB2MBAGByqGSM49AgEGBSuBBAAiA2IABHQ7F9rfLci00NZEUGk/drYn/GsiVRdhSO2T7zDKTdLmM2xglevcYTLjBGDU8sIB6mh/qKzEasOAKIoSVJqXThMp+7lPLMLg2crO8EKh7WqsWqwur0yg4b+RlI3diqtxuqMaMBgwCQYDVR0TBAIwADALBgNVHQ8EBAMCB4AwCgYIKoZIzj0EAwMDaAAwZQIweh9rLLCvJPLLktchKiGUyNCdgc5PZvTyWQcCEqsq4OEYOtNoAwJAd+fxFZpXaJDiAjEA5tMh/bIShnouy3wk8B16ZP1FFFaevEL/aOqAJ+ZB0PXcaxkfKGcyDMvi/kjgnql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mMO/u2a8xLmbnjQwTGBiHWHqglPS5LYRryvn/7Vzy2DVlvWbAOyUnptuzbNz4gH5</DigestValue>
      </Reference>
      <Reference URI="/docMetadata/LabelInfo.xml?ContentType=application/vnd.ms-office.classificationlabels+xml">
        <DigestMethod Algorithm="http://www.w3.org/2001/04/xmldsig-more#sha384"/>
        <DigestValue>W9ZEcScsFFUFydFCS0BtLRWc8AQtrYd07zG1/Hesu7yX9iS9EfV3GyA5ET7lnann</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nJrp9NaL155nztOxerpn400llAW7/V/psv9gaNn0u56FhtXjrDjA4VSFiCHnQJay</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kR/pltk77k8TqkN7Rrp8KWjR2bH7AX6W2yxQhUGI63WkXz3+xBML8ur7Ge6zpA7G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KYzYkjTjmuvDJGFob0PpytJugbwIejjva6RdmrV1kpV1PPT3bUFw9OcHfkUu/pik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YEaPyFGbt1eol/6aoGUWVEhvypoS3lB+m6bdExxUCb5Z+7Sy6cPb9j3b5cNDC/iA</DigestValue>
      </Reference>
      <Reference URI="/xl/drawings/drawing1.xml?ContentType=application/vnd.openxmlformats-officedocument.drawing+xml">
        <DigestMethod Algorithm="http://www.w3.org/2001/04/xmldsig-more#sha384"/>
        <DigestValue>4T0mxTmV0KoerTqfGtMB3ay9EncSpzkP/qvwfp1sYq264qBmCJoJU2tqfzzvG2FK</DigestValue>
      </Reference>
      <Reference URI="/xl/drawings/drawing2.xml?ContentType=application/vnd.openxmlformats-officedocument.drawing+xml">
        <DigestMethod Algorithm="http://www.w3.org/2001/04/xmldsig-more#sha384"/>
        <DigestValue>3VzQGVEXRgadeLIHmo5GxeY8bG+ZD2d/XvCzjraIuqL4RX7o4rQRgEgeF13aqrl0</DigestValue>
      </Reference>
      <Reference URI="/xl/drawings/drawing3.xml?ContentType=application/vnd.openxmlformats-officedocument.drawing+xml">
        <DigestMethod Algorithm="http://www.w3.org/2001/04/xmldsig-more#sha384"/>
        <DigestValue>wDQxcjgv8HC+N4zbHRAwYkhUWE/VF4Znk4pN0NV19v1RBeIRPDWecENwov/dS0pZ</DigestValue>
      </Reference>
      <Reference URI="/xl/drawings/drawing4.xml?ContentType=application/vnd.openxmlformats-officedocument.drawing+xml">
        <DigestMethod Algorithm="http://www.w3.org/2001/04/xmldsig-more#sha384"/>
        <DigestValue>7u8SHEjCOFMsLuAyfoJ1325qTF7l7tDJr7G8UXbDJWDrA4nKVZV/5LPRP0u6wJdL</DigestValue>
      </Reference>
      <Reference URI="/xl/drawings/drawing5.xml?ContentType=application/vnd.openxmlformats-officedocument.drawing+xml">
        <DigestMethod Algorithm="http://www.w3.org/2001/04/xmldsig-more#sha384"/>
        <DigestValue>n4bPJ11SgUvYu9Fa5VXk681bnKO5HluLx5K9lisRbfcZXA++Ok3Sao+hHKQmh6SG</DigestValue>
      </Reference>
      <Reference URI="/xl/drawings/vmlDrawing1.vml?ContentType=application/vnd.openxmlformats-officedocument.vmlDrawing">
        <DigestMethod Algorithm="http://www.w3.org/2001/04/xmldsig-more#sha384"/>
        <DigestValue>yVtZF4KP+08Yp9ZmWQZ9N3TaYp7dut0y90Z9uxjH3k7AbKrhDFhW7W0qAONsCjnm</DigestValue>
      </Reference>
      <Reference URI="/xl/drawings/vmlDrawing2.vml?ContentType=application/vnd.openxmlformats-officedocument.vmlDrawing">
        <DigestMethod Algorithm="http://www.w3.org/2001/04/xmldsig-more#sha384"/>
        <DigestValue>ha65A2zEmNHtrjx3ue6NL4DGwp0Uqs5AsO9K3OhMj3akvHNCvN5Ee30IpCWI8aCo</DigestValue>
      </Reference>
      <Reference URI="/xl/drawings/vmlDrawing3.vml?ContentType=application/vnd.openxmlformats-officedocument.vmlDrawing">
        <DigestMethod Algorithm="http://www.w3.org/2001/04/xmldsig-more#sha384"/>
        <DigestValue>zTLI/KeQISgw+U8k32sKiJLKrxcs69PhpJ0XtlVqNl4yTMl0pfQVsgH8Iu2jYr6Q</DigestValue>
      </Reference>
      <Reference URI="/xl/drawings/vmlDrawing4.vml?ContentType=application/vnd.openxmlformats-officedocument.vmlDrawing">
        <DigestMethod Algorithm="http://www.w3.org/2001/04/xmldsig-more#sha384"/>
        <DigestValue>7nTitDQOhoPp7ftp/KkKDcUhgWpRlzgPZ23SIvfHKiyu9oAVSE+IhxzJ8PlGf6N6</DigestValue>
      </Reference>
      <Reference URI="/xl/drawings/vmlDrawing5.vml?ContentType=application/vnd.openxmlformats-officedocument.vmlDrawing">
        <DigestMethod Algorithm="http://www.w3.org/2001/04/xmldsig-more#sha384"/>
        <DigestValue>q8R0G0wjRWDEBWKC04waGIBNoxMsuCCPmnr1TpaS5eqYQ+3FHDqEm8nuflrrr2+M</DigestValue>
      </Reference>
      <Reference URI="/xl/media/image1.png?ContentType=image/png">
        <DigestMethod Algorithm="http://www.w3.org/2001/04/xmldsig-more#sha384"/>
        <DigestValue>UAWqtds8L4g4mqUcUXhnf5HEByw0x9hCvGo+njhh5xwvr+55JtXufeIPOhJc0Oer</DigestValue>
      </Reference>
      <Reference URI="/xl/media/image2.emf?ContentType=image/x-emf">
        <DigestMethod Algorithm="http://www.w3.org/2001/04/xmldsig-more#sha384"/>
        <DigestValue>CU30uae2H9ESKsRT5IFKXeMEc6Rn2+i7F8yYWqU1VvL1+Zb44GuS0lj6vUN8CLSI</DigestValue>
      </Reference>
      <Reference URI="/xl/media/image3.emf?ContentType=image/x-emf">
        <DigestMethod Algorithm="http://www.w3.org/2001/04/xmldsig-more#sha384"/>
        <DigestValue>Ggt95S9bHBP4lTjpflopuVnUiuoldz5I2qhXE9Rzxb5L9ijmiAgka/Tz2pwclv2U</DigestValue>
      </Reference>
      <Reference URI="/xl/media/image4.emf?ContentType=image/x-emf">
        <DigestMethod Algorithm="http://www.w3.org/2001/04/xmldsig-more#sha384"/>
        <DigestValue>l3DcXwiDEkU82d5BtIEl+48t9SQI6O2k70eH0L5gaRWyRUWgyvffrZWl++bh25GZ</DigestValue>
      </Reference>
      <Reference URI="/xl/media/image5.emf?ContentType=image/x-emf">
        <DigestMethod Algorithm="http://www.w3.org/2001/04/xmldsig-more#sha384"/>
        <DigestValue>HXKUezeD7nCZLdMHOXiWTXHXfTbKlYrx+v2mPyJukI5YIShD+552YG/GKS8B1+yY</DigestValue>
      </Reference>
      <Reference URI="/xl/media/image6.emf?ContentType=image/x-emf">
        <DigestMethod Algorithm="http://www.w3.org/2001/04/xmldsig-more#sha384"/>
        <DigestValue>+LS18353yc9D0BFTB6n70jSqlgW0Ng28EIAjcoGzhebb99W7iu2LwfCLi63AkmH5</DigestValue>
      </Reference>
      <Reference URI="/xl/printerSettings/printerSettings1.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10.bin?ContentType=application/vnd.openxmlformats-officedocument.spreadsheetml.printerSettings">
        <DigestMethod Algorithm="http://www.w3.org/2001/04/xmldsig-more#sha384"/>
        <DigestValue>VS5Wj1Oqap46twcIPXPe+dxf6BwpyETxXIpJjjNK5iHIXHLLRG/NuqZPFxBzzmE7</DigestValue>
      </Reference>
      <Reference URI="/xl/printerSettings/printerSettings11.bin?ContentType=application/vnd.openxmlformats-officedocument.spreadsheetml.printerSettings">
        <DigestMethod Algorithm="http://www.w3.org/2001/04/xmldsig-more#sha384"/>
        <DigestValue>nV5YNYOKya7wjGQnZiRkSzR/U/6MNRpMHyDHCQkuVS1eoL5XWmlKsZP0xzno0d9y</DigestValue>
      </Reference>
      <Reference URI="/xl/printerSettings/printerSettings12.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14.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5.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16.bin?ContentType=application/vnd.openxmlformats-officedocument.spreadsheetml.printerSettings">
        <DigestMethod Algorithm="http://www.w3.org/2001/04/xmldsig-more#sha384"/>
        <DigestValue>HSR300D2Yy10lj9I2ow9V3Xt/t/PIZi/tQK38UyH0sGlKdcElj2gF5l9d93h3q1v</DigestValue>
      </Reference>
      <Reference URI="/xl/printerSettings/printerSettings17.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8.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9.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20.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1.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2.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3.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4.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4.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5.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6.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7.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8.bin?ContentType=application/vnd.openxmlformats-officedocument.spreadsheetml.printerSettings">
        <DigestMethod Algorithm="http://www.w3.org/2001/04/xmldsig-more#sha384"/>
        <DigestValue>/9HTwtmB6lCskp0iQiuXZzVYjuwl6X5X/01w7U5stY0GqGJCBlDLjIQP31jEq6jh</DigestValue>
      </Reference>
      <Reference URI="/xl/printerSettings/printerSettings9.bin?ContentType=application/vnd.openxmlformats-officedocument.spreadsheetml.printerSettings">
        <DigestMethod Algorithm="http://www.w3.org/2001/04/xmldsig-more#sha384"/>
        <DigestValue>D2gqQUfRjwR87uNwa/pfSl30KgzKpUY7DkAzu3Hz6/ZiMgfcVuKSNitUpJvpEMRx</DigestValue>
      </Reference>
      <Reference URI="/xl/sharedStrings.xml?ContentType=application/vnd.openxmlformats-officedocument.spreadsheetml.sharedStrings+xml">
        <DigestMethod Algorithm="http://www.w3.org/2001/04/xmldsig-more#sha384"/>
        <DigestValue>uXiD/3CrnSQ2tNw5s2NCUX9WHBCe4qcWMOYvkTKKpEZpKiedM8I/sD70+B3MKiJq</DigestValue>
      </Reference>
      <Reference URI="/xl/styles.xml?ContentType=application/vnd.openxmlformats-officedocument.spreadsheetml.styles+xml">
        <DigestMethod Algorithm="http://www.w3.org/2001/04/xmldsig-more#sha384"/>
        <DigestValue>bEO8agH6vBv6D+rfFMK2XyHP97AzMYo15Nbrhw+xLOgflvCmM2VNYj2QNu9F8uny</DigestValue>
      </Reference>
      <Reference URI="/xl/theme/theme1.xml?ContentType=application/vnd.openxmlformats-officedocument.theme+xml">
        <DigestMethod Algorithm="http://www.w3.org/2001/04/xmldsig-more#sha384"/>
        <DigestValue>LrPn4J5tFpI+VQI+A+RhTPE6/a31Ur8XZeRhLVvSUZuWoUICbPUOYn60DBnJONxx</DigestValue>
      </Reference>
      <Reference URI="/xl/workbook.xml?ContentType=application/vnd.openxmlformats-officedocument.spreadsheetml.sheet.main+xml">
        <DigestMethod Algorithm="http://www.w3.org/2001/04/xmldsig-more#sha384"/>
        <DigestValue>WiBrUkO/w0xahjYCvl4T9XrcTdyUayAFbKfCtQUE26yM/ljyONW9rjJBPe5eUUIj</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dsig-more#sha384"/>
        <DigestValue>oJnKnW4V4rnbnN/wZhd8csJ6k+dkFx1VhE4euQooLMNiq9tuXZRFzZle/8V40mVq</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dsig-more#sha384"/>
        <DigestValue>ZDNGZ2LGjxf1wGnY17edNm8x5yw8cVH5oZCKnA/TkJXwXDSeKUAxPKkS5k8t4UAA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dsig-more#sha384"/>
        <DigestValue>p41z3fQzhEW6RKhvMe+fvvNxlU/QW8efH4qUh6RTq4g8pFrZD30qIBu2d66qpUbO</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4jBSRGuYXK1nWLCtGTejYKBEStiMmFiANiksbGBSCiTPZBmsM0nHmrni5kYELLyV</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NeAm7jZsa5vyq6CDpGyxqVHEafU7k12NaXbgKOd0Su6rxvVxZ2ECbPdhCJ1yHZrz</DigestValue>
      </Reference>
      <Reference URI="/xl/worksheets/sheet1.xml?ContentType=application/vnd.openxmlformats-officedocument.spreadsheetml.worksheet+xml">
        <DigestMethod Algorithm="http://www.w3.org/2001/04/xmldsig-more#sha384"/>
        <DigestValue>c8IhU9W+f6OrMlQsk7GNY2cQu+WVjxHISBTKVCZrv2a44NexZxnUedSfhNHE68cF</DigestValue>
      </Reference>
      <Reference URI="/xl/worksheets/sheet2.xml?ContentType=application/vnd.openxmlformats-officedocument.spreadsheetml.worksheet+xml">
        <DigestMethod Algorithm="http://www.w3.org/2001/04/xmldsig-more#sha384"/>
        <DigestValue>3ipsZl3wP22SF3khd/Mn09OoQg+QUweBz1p7nZKqjxq6V4FQ5Rq391lRLkhm4//e</DigestValue>
      </Reference>
      <Reference URI="/xl/worksheets/sheet3.xml?ContentType=application/vnd.openxmlformats-officedocument.spreadsheetml.worksheet+xml">
        <DigestMethod Algorithm="http://www.w3.org/2001/04/xmldsig-more#sha384"/>
        <DigestValue>oXzGv+WSy135YN/Re0xu4LXC4Wxeby1TBgMx0XkN5BUg9h5Qr+Duge8OrBMWYApQ</DigestValue>
      </Reference>
      <Reference URI="/xl/worksheets/sheet4.xml?ContentType=application/vnd.openxmlformats-officedocument.spreadsheetml.worksheet+xml">
        <DigestMethod Algorithm="http://www.w3.org/2001/04/xmldsig-more#sha384"/>
        <DigestValue>aGqirmchnmVhicrrbM9TA/kJF1xDFF1VBZyWd/MZRvk5v81r5hCVDdv9mIyWsSrk</DigestValue>
      </Reference>
      <Reference URI="/xl/worksheets/sheet5.xml?ContentType=application/vnd.openxmlformats-officedocument.spreadsheetml.worksheet+xml">
        <DigestMethod Algorithm="http://www.w3.org/2001/04/xmldsig-more#sha384"/>
        <DigestValue>fNpr8s8nvzTZq6VEk1qBlb1s7CkOJ3K1siU9mItwi9O5SxlA/p0cLIbMSaxRMe4s</DigestValue>
      </Reference>
    </Manifest>
    <SignatureProperties>
      <SignatureProperty Id="idSignatureTime" Target="#idPackageSignature">
        <mdssi:SignatureTime xmlns:mdssi="http://schemas.openxmlformats.org/package/2006/digital-signature">
          <mdssi:Format>YYYY-MM-DDThh:mm:ssTZD</mdssi:Format>
          <mdssi:Value>2026-05-18T18:37:54Z</mdssi:Value>
        </mdssi:SignatureTime>
      </SignatureProperty>
    </SignatureProperties>
  </Object>
  <Object Id="idOfficeObject">
    <SignatureProperties>
      <SignatureProperty Id="idOfficeV1Details" Target="#idPackageSignature">
        <SignatureInfoV1 xmlns="http://schemas.microsoft.com/office/2006/digsig">
          <SetupID>{80D09EE9-ABBC-42F5-A65D-96D4FF1F1684}</SetupID>
          <SignatureText>Humberto Colmán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2026-05-18T18:37:54Z</xd:SigningTime>
          <xd:SigningCertificate>
            <xd:Cert>
              <xd:CertDigest>
                <DigestMethod Algorithm="http://www.w3.org/2001/04/xmldsig-more#sha384"/>
                <DigestValue>hKeXalXt5gbyh80AwxrTrNhdAZJSmeCDmULmzQ6RJB9bf64RRlWS+5dDvFyjm4/1</DigestValue>
              </xd:CertDigest>
              <xd:IssuerSerial>
                <X509IssuerName>CN=cd0d2800-a231-4634-ab9a-7d72bf4531a5</X509IssuerName>
                <X509SerialNumber>10288241017344820128</X509SerialNumber>
              </xd:IssuerSerial>
            </xd:Cert>
          </xd:SigningCertificate>
          <xd:SignaturePolicyIdentifier>
            <xd:SignaturePolicyImplied/>
          </xd:SignaturePolicyIdentifier>
        </xd:SignedSignatureProperties>
      </xd:SignedProperties>
    </xd:QualifyingProperties>
  </Object>
  <Object Id="idValidSigLnImg">AQAAAGwAAAAAAAAAAAAAAL8BAADQAAAAAAAAAAAAAABbHwAAqw4AACBFTUYAAAEA9BsAAKo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4AC8ANQAvADIAMAAyADYAAAAJAAAACQAAAAcAAAAJAAAABwAAAAkAAAAJAAAACQAAAAkAAABLAAAAQAAAADAAAAAFAAAAIAAAAAEAAAABAAAAEAAAAAAAAAAAAAAAwAEAANEAAAAAAAAAAAAAAMA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TAAAAAoBAABvAAAANgAAAEwAAADVAAAAJAAAACEA8AAAAAAAAAAAAAAAgD8AAAAAAAAAAAAAgD8AAAAAAAAAAAAAAAAAAAAAAAAAAAAAAAAAAAAAAAAAACUAAAAMAAAAAAAAgCgAAAAMAAAABAAAAFIAAABwAQAABAAAAOb///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2AAAATAAAAAsBAABwAAAAJQAAAAwAAAAEAAAAVAAAAKgAAAA3AAAATAAAAAkBAABvAAAAAQAAAFVVj0EmtI9BNwAAAEwAAAAPAAAATAAAAAAAAAAAAAAAAAAAAP//////////bAAAAEgAdQBtAGIAZQByAHQAbwAgAEMAbwBsAG0A4QBuAGVZEgAAAA8AAAAWAAAADwAAAA4AAAAJAAAACQAAAA8AAAAHAAAAEAAAAA8AAAAGAAAAFgAAAA0AAAAPAAAASwAAAEAAAAAwAAAABQAAACAAAAABAAAAAQAAABAAAAAAAAAAAAAAAMABAADRAAAAAAAAAAAAAADAAQAA0QAAACUAAAAMAAAAAgAAACcAAAAYAAAABQAAAAAAAAD///8AAAAAACUAAAAMAAAABQAAAEwAAABkAAAAAAAAAHwAAAC/AQAAzAAAAAAAAAB8AAAAwAEAAFEAAAAhAPAAAAAAAAAAAAAAAIA/AAAAAAAAAAAAAIA/AAAAAAAAAAAAAAAAAAAAAAAAAAAAAAAAAAAAAAAAAAAlAAAADAAAAAAAAIAoAAAADAAAAAUAAAAnAAAAGAAAAAUAAAAAAAAA////AAAAAAAlAAAADAAAAAUAAABMAAAAZAAAAA4AAAB8AAAAPwEAAJIAAAAOAAAAfAAAADIBAAAXAAAAIQDwAAAAAAAAAAAAAACAPwAAAAAAAAAAAACAPwAAAAAAAAAAAAAAAAAAAAAAAAAAAAAAAAAAAAAAAAAAJQAAAAwAAAAAAACAKAAAAAwAAAAFAAAAJQAAAAwAAAABAAAAGAAAAAwAAAAAAAAAEgAAAAwAAAABAAAAHgAAABgAAAAOAAAAfAAAAEABAACTAAAAJQAAAAwAAAABAAAAVAAAAKgAAAAPAAAAfAAAAJwAAACSAAAAAQAAAFVVj0EmtI9BDwAAAHwAAAAPAAAATAAAAAAAAAAAAAAAAAAAAP//////////bAAAAEgAdQBtAGIAZQByAHQAbwAgAEMAbwBsAG0AYQBuAPxADAAAAAoAAAAPAAAACgAAAAkAAAAGAAAABgAAAAoAAAAFAAAACwAAAAoAAAAEAAAADwAAAAkAAAAKAAAASwAAAEAAAAAwAAAABQAAACAAAAABAAAAAQAAABAAAAAAAAAAAAAAAMABAADRAAAAAAAAAAAAAADAAQAA0QAAACUAAAAMAAAAAgAAACcAAAAYAAAABQAAAAAAAAD///8AAAAAACUAAAAMAAAABQAAAEwAAABkAAAADgAAAJkAAAA/AQAArwAAAA4AAACZAAAAMgEAABcAAAAhAPAAAAAAAAAAAAAAAIA/AAAAAAAAAAAAAIA/AAAAAAAAAAAAAAAAAAAAAAAAAAAAAAAAAAAAAAAAAAAlAAAADAAAAAAAAIAoAAAADAAAAAUAAAAlAAAADAAAAAEAAAAYAAAADAAAAAAAAAASAAAADAAAAAEAAAAeAAAAGAAAAA4AAACZAAAAQAEAALAAAAAlAAAADAAAAAEAAABUAAAAoAAAAA8AAACZAAAAfgAAAK8AAAABAAAAVVWPQSa0j0EPAAAAmQAAAA4AAABMAAAAAAAAAAAAAAAAAAAA//////////9oAAAAVgBpAGMAZQBwAHIAZQBzAGkAZABlAG4AdABlAAsAAAAEAAAACAAAAAkAAAAKAAAABgAAAAkAAAAHAAAABAAAAAoAAAAJAAAACgAAAAYAAAAJAAAASwAAAEAAAAAwAAAABQAAACAAAAABAAAAAQAAABAAAAAAAAAAAAAAAMABAADRAAAAAAAAAAAAAADAAQAA0QAAACUAAAAMAAAAAgAAACcAAAAYAAAABQAAAAAAAAD///8AAAAAACUAAAAMAAAABQAAAEwAAABkAAAADgAAALYAAACxAQAAzAAAAA4AAAC2AAAApAEAABcAAAAhAPAAAAAAAAAAAAAAAIA/AAAAAAAAAAAAAIA/AAAAAAAAAAAAAAAAAAAAAAAAAAAAAAAAAAAAAAAAAAAlAAAADAAAAAAAAIAoAAAADAAAAAUAAAAlAAAADAAAAAEAAAAYAAAADAAAAAAAAAASAAAADAAAAAEAAAAWAAAADAAAAAAAAABUAAAAdAEAAA8AAAC2AAAAsAEAAMwAAAABAAAAVVWPQSa0j0EPAAAAtgAAADEAAABMAAAABAAAAA4AAAC2AAAAsgEAAM0AAACwAAAARgBpAHIAbQBhAGQAbwAgAHAAbwByADoAIABjAGQAMABkADIAOAAwADAALQBhADIAMwAxAC0ANAA2ADMANAAtAGEAYgA5AGEALQA3AGQANwAyAGIAZgA0ADUAMwAxAGEANQCKEQgAAAAEAAAABgAAAA8AAAAJAAAACgAAAAoAAAAFAAAACgAAAAoAAAAGAAAABAAAAAUAAAAIAAAACgAAAAkAAAAKAAAACQAAAAkAAAAJAAAACQAAAAcAAAAJAAAACQAAAAkAAAAJAAAABwAAAAkAAAAJAAAACQAAAAkAAAAHAAAACQAAAAoAAAAJAAAACQAAAAcAAAAJAAAACgAAAAkAAAAJAAAACgAAAAUAAAAJAAAACQAAAAkAAAAJAAAACQAAAAkAAAAWAAAADAAAAAAAAAAlAAAADAAAAAIAAAAOAAAAFAAAAAAAAAAQAAAAFAAAAA==</Object>
  <Object Id="idInvalidSigLnImg">AQAAAGwAAAAAAAAAAAAAAL8BAADQAAAAAAAAAAAAAABbHwAAqw4AACBFTUYAAAEAZCYAALE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DAAQAA0QAAAAAAAAAAAAAAwA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BMAAAACgEAAG8AAAA2AAAATAAAANUAAAAkAAAAIQDwAAAAAAAAAAAAAACAPwAAAAAAAAAAAACAPwAAAAAAAAAAAAAAAAAAAAAAAAAAAAAAAAAAAAAAAAAAJQAAAAwAAAAAAACAKAAAAAwAAAAEAAAAUgAAAHABAAAEAAAA5v///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YAAABMAAAACwEAAHAAAAAlAAAADAAAAAQAAABUAAAAqAAAADcAAABMAAAACQEAAG8AAAABAAAAVVWPQSa0j0E3AAAATAAAAA8AAABMAAAAAAAAAAAAAAAAAAAA//////////9sAAAASAB1AG0AYgBlAHIAdABvACAAQwBvAGwAbQDhAG4AbwASAAAADwAAABYAAAAPAAAADgAAAAkAAAAJAAAADwAAAAcAAAAQAAAADwAAAAYAAAAWAAAADQAAAA8AAABLAAAAQAAAADAAAAAFAAAAIAAAAAEAAAABAAAAEAAAAAAAAAAAAAAAwAEAANEAAAAAAAAAAAAAAMABAADRAAAAJQAAAAwAAAACAAAAJwAAABgAAAAFAAAAAAAAAP///wAAAAAAJQAAAAwAAAAFAAAATAAAAGQAAAAAAAAAfAAAAL8BAADMAAAAAAAAAHwAAADAAQAAUQAAACEA8AAAAAAAAAAAAAAAgD8AAAAAAAAAAAAAgD8AAAAAAAAAAAAAAAAAAAAAAAAAAAAAAAAAAAAAAAAAACUAAAAMAAAAAAAAgCgAAAAMAAAABQAAACcAAAAYAAAABQAAAAAAAAD///8AAAAAACUAAAAMAAAABQAAAEwAAABkAAAADgAAAHwAAAA/AQAAkgAAAA4AAAB8AAAAMgEAABcAAAAhAPAAAAAAAAAAAAAAAIA/AAAAAAAAAAAAAIA/AAAAAAAAAAAAAAAAAAAAAAAAAAAAAAAAAAAAAAAAAAAlAAAADAAAAAAAAIAoAAAADAAAAAU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wAEAANEAAAAAAAAAAAAAAMABAADRAAAAJQAAAAwAAAACAAAAJwAAABgAAAAFAAAAAAAAAP///wAAAAAAJQAAAAwAAAAFAAAATAAAAGQAAAAOAAAAmQAAAD8BAACvAAAADgAAAJkAAAAyAQAAFwAAACEA8AAAAAAAAAAAAAAAgD8AAAAAAAAAAAAAgD8AAAAAAAAAAAAAAAAAAAAAAAAAAAAAAAAAAAAAAAAAACUAAAAMAAAAAAAAgCgAAAAMAAAABQ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wAEAANEAAAAAAAAAAAAAAMABAADRAAAAJQAAAAwAAAACAAAAJwAAABgAAAAFAAAAAAAAAP///wAAAAAAJQAAAAwAAAAFAAAATAAAAGQAAAAOAAAAtgAAALEBAADMAAAADgAAALYAAACkAQAAFwAAACEA8AAAAAAAAAAAAAAAgD8AAAAAAAAAAAAAgD8AAAAAAAAAAAAAAAAAAAAAAAAAAAAAAAAAAAAAAAAAACUAAAAMAAAAAAAAgCgAAAAMAAAABQAAACUAAAAMAAAAAQAAABgAAAAMAAAAAAAAABIAAAAMAAAAAQAAABYAAAAMAAAAAAAAAFQAAAB0AQAADwAAALYAAACwAQAAzAAAAAEAAABVVY9BJrSPQQ8AAAC2AAAAMQAAAEwAAAAEAAAADgAAALYAAACyAQAAzQAAALAAAABGAGkAcgBtAGEAZABvACAAcABvAHIAOgAgAGMAZAAwAGQAMgA4ADAAMAAtAGEAMgAzADEALQA0ADYAMwA0AC0AYQBiADkAYQAtADcAZAA3ADIAYgBmADQANQAzADEAYQA1AG8ACAAAAAQAAAAGAAAADwAAAAkAAAAKAAAACgAAAAUAAAAKAAAACgAAAAYAAAAEAAAABQAAAAgAAAAKAAAACQAAAAoAAAAJAAAACQAAAAkAAAAJAAAABwAAAAkAAAAJAAAACQAAAAkAAAAHAAAACQAAAAkAAAAJAAAACQAAAAcAAAAJAAAACgAAAAkAAAAJAAAABwAAAAkAAAAKAAAACQAAAAkAAAAKAAAABQAAAAkAAAAJAAAACQAAAAkAAAAJAAAACQAAABYAAAAMAAAAAAAAACUAAAAMAAAAAgAAAA4AAAAUAAAAAAAAABAAAAAUAAAA</Object>
</Signature>
</file>

<file path=_xmlsignatures/sig13.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A5HiEFlJlOInFp4wFcU2sEs7UaYsUDETjfDcRkUDsh2ZKvCI9VEKc73VO2ZMjsL9</DigestValue>
    </Reference>
    <Reference Type="http://www.w3.org/2000/09/xmldsig#Object" URI="#idOfficeObject">
      <DigestMethod Algorithm="http://www.w3.org/2001/04/xmldsig-more#sha384"/>
      <DigestValue>bPdypVius6nsPUgE5BWcifAFFsRmUNpUiy7m7Uv1CXn88/mv8+m+F78MPTMuSkJE</DigestValue>
    </Reference>
    <Reference Type="http://uri.etsi.org/01903#SignedProperties" URI="#idSignedProperties">
      <Transforms>
        <Transform Algorithm="http://www.w3.org/TR/2001/REC-xml-c14n-20010315"/>
      </Transforms>
      <DigestMethod Algorithm="http://www.w3.org/2001/04/xmldsig-more#sha384"/>
      <DigestValue>zt3iIo6tgWYSaMMJ5VjUwuv9Jp0wr73W82APLgPFbosQbdlAnkVSEHfQ7DgvQvD9</DigestValue>
    </Reference>
    <Reference Type="http://www.w3.org/2000/09/xmldsig#Object" URI="#idValidSigLnImg">
      <DigestMethod Algorithm="http://www.w3.org/2001/04/xmldsig-more#sha384"/>
      <DigestValue>N+XoVYbwY8zAXdUa2wXK3JpShqbpry+SFRlrXWzletVtVku3HAwqJhRN8iJIinFu</DigestValue>
    </Reference>
    <Reference Type="http://www.w3.org/2000/09/xmldsig#Object" URI="#idInvalidSigLnImg">
      <DigestMethod Algorithm="http://www.w3.org/2001/04/xmldsig-more#sha384"/>
      <DigestValue>UEJGvpm5Xpq2yV2pflvRHNmPauvUIYiBibe6Lf1iHCLKQASJ1Jh5Va1/iNNXzrnG</DigestValue>
    </Reference>
  </SignedInfo>
  <SignatureValue>HOcmy+KEFF06orIngpPk8PjgkIWnVidgglvh5lwFELznP8LTkM/VuWF5JffiMjHTzHvrisaDaVF9
fEG8pKVRL05QchGjh8VXFhJX4YHhBTfznGRPDDmrOCks9dwZz6md</SignatureValue>
  <KeyInfo>
    <X509Data>
      <X509Certificate>MIIBrDCCATKgAwIBAgIJAI7HLLIicQOgMAoGCCqGSM49BAMDMC8xLTArBgNVBAMTJGNkMGQyODAwLWEyMzEtNDYzNC1hYjlhLTdkNzJiZjQ1MzFhNTAeFw0yNjA0MTIwMDI0MjFaFw0yNzA0MTIxMjI0MjFaMC8xLTArBgNVBAMTJGNkMGQyODAwLWEyMzEtNDYzNC1hYjlhLTdkNzJiZjQ1MzFhNTB2MBAGByqGSM49AgEGBSuBBAAiA2IABHQ7F9rfLci00NZEUGk/drYn/GsiVRdhSO2T7zDKTdLmM2xglevcYTLjBGDU8sIB6mh/qKzEasOAKIoSVJqXThMp+7lPLMLg2crO8EKh7WqsWqwur0yg4b+RlI3diqtxuqMaMBgwCQYDVR0TBAIwADALBgNVHQ8EBAMCB4AwCgYIKoZIzj0EAwMDaAAwZQIweh9rLLCvJPLLktchKiGUyNCdgc5PZvTyWQcCEqsq4OEYOtNoAwJAd+fxFZpXaJDiAjEA5tMh/bIShnouy3wk8B16ZP1FFFaevEL/aOqAJ+ZB0PXcaxkfKGcyDMvi/kjgnql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mMO/u2a8xLmbnjQwTGBiHWHqglPS5LYRryvn/7Vzy2DVlvWbAOyUnptuzbNz4gH5</DigestValue>
      </Reference>
      <Reference URI="/docMetadata/LabelInfo.xml?ContentType=application/vnd.ms-office.classificationlabels+xml">
        <DigestMethod Algorithm="http://www.w3.org/2001/04/xmldsig-more#sha384"/>
        <DigestValue>W9ZEcScsFFUFydFCS0BtLRWc8AQtrYd07zG1/Hesu7yX9iS9EfV3GyA5ET7lnann</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dsig-more#sha384"/>
        <DigestValue>nJrp9NaL155nztOxerpn400llAW7/V/psv9gaNn0u56FhtXjrDjA4VSFiCHnQJay</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kR/pltk77k8TqkN7Rrp8KWjR2bH7AX6W2yxQhUGI63WkXz3+xBML8ur7Ge6zpA7G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KYzYkjTjmuvDJGFob0PpytJugbwIejjva6RdmrV1kpV1PPT3bUFw9OcHfkUu/pik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YEaPyFGbt1eol/6aoGUWVEhvypoS3lB+m6bdExxUCb5Z+7Sy6cPb9j3b5cNDC/iA</DigestValue>
      </Reference>
      <Reference URI="/xl/drawings/drawing1.xml?ContentType=application/vnd.openxmlformats-officedocument.drawing+xml">
        <DigestMethod Algorithm="http://www.w3.org/2001/04/xmldsig-more#sha384"/>
        <DigestValue>4T0mxTmV0KoerTqfGtMB3ay9EncSpzkP/qvwfp1sYq264qBmCJoJU2tqfzzvG2FK</DigestValue>
      </Reference>
      <Reference URI="/xl/drawings/drawing2.xml?ContentType=application/vnd.openxmlformats-officedocument.drawing+xml">
        <DigestMethod Algorithm="http://www.w3.org/2001/04/xmldsig-more#sha384"/>
        <DigestValue>3VzQGVEXRgadeLIHmo5GxeY8bG+ZD2d/XvCzjraIuqL4RX7o4rQRgEgeF13aqrl0</DigestValue>
      </Reference>
      <Reference URI="/xl/drawings/drawing3.xml?ContentType=application/vnd.openxmlformats-officedocument.drawing+xml">
        <DigestMethod Algorithm="http://www.w3.org/2001/04/xmldsig-more#sha384"/>
        <DigestValue>wDQxcjgv8HC+N4zbHRAwYkhUWE/VF4Znk4pN0NV19v1RBeIRPDWecENwov/dS0pZ</DigestValue>
      </Reference>
      <Reference URI="/xl/drawings/drawing4.xml?ContentType=application/vnd.openxmlformats-officedocument.drawing+xml">
        <DigestMethod Algorithm="http://www.w3.org/2001/04/xmldsig-more#sha384"/>
        <DigestValue>7u8SHEjCOFMsLuAyfoJ1325qTF7l7tDJr7G8UXbDJWDrA4nKVZV/5LPRP0u6wJdL</DigestValue>
      </Reference>
      <Reference URI="/xl/drawings/drawing5.xml?ContentType=application/vnd.openxmlformats-officedocument.drawing+xml">
        <DigestMethod Algorithm="http://www.w3.org/2001/04/xmldsig-more#sha384"/>
        <DigestValue>n4bPJ11SgUvYu9Fa5VXk681bnKO5HluLx5K9lisRbfcZXA++Ok3Sao+hHKQmh6SG</DigestValue>
      </Reference>
      <Reference URI="/xl/drawings/vmlDrawing1.vml?ContentType=application/vnd.openxmlformats-officedocument.vmlDrawing">
        <DigestMethod Algorithm="http://www.w3.org/2001/04/xmldsig-more#sha384"/>
        <DigestValue>yVtZF4KP+08Yp9ZmWQZ9N3TaYp7dut0y90Z9uxjH3k7AbKrhDFhW7W0qAONsCjnm</DigestValue>
      </Reference>
      <Reference URI="/xl/drawings/vmlDrawing2.vml?ContentType=application/vnd.openxmlformats-officedocument.vmlDrawing">
        <DigestMethod Algorithm="http://www.w3.org/2001/04/xmldsig-more#sha384"/>
        <DigestValue>ha65A2zEmNHtrjx3ue6NL4DGwp0Uqs5AsO9K3OhMj3akvHNCvN5Ee30IpCWI8aCo</DigestValue>
      </Reference>
      <Reference URI="/xl/drawings/vmlDrawing3.vml?ContentType=application/vnd.openxmlformats-officedocument.vmlDrawing">
        <DigestMethod Algorithm="http://www.w3.org/2001/04/xmldsig-more#sha384"/>
        <DigestValue>zTLI/KeQISgw+U8k32sKiJLKrxcs69PhpJ0XtlVqNl4yTMl0pfQVsgH8Iu2jYr6Q</DigestValue>
      </Reference>
      <Reference URI="/xl/drawings/vmlDrawing4.vml?ContentType=application/vnd.openxmlformats-officedocument.vmlDrawing">
        <DigestMethod Algorithm="http://www.w3.org/2001/04/xmldsig-more#sha384"/>
        <DigestValue>7nTitDQOhoPp7ftp/KkKDcUhgWpRlzgPZ23SIvfHKiyu9oAVSE+IhxzJ8PlGf6N6</DigestValue>
      </Reference>
      <Reference URI="/xl/drawings/vmlDrawing5.vml?ContentType=application/vnd.openxmlformats-officedocument.vmlDrawing">
        <DigestMethod Algorithm="http://www.w3.org/2001/04/xmldsig-more#sha384"/>
        <DigestValue>q8R0G0wjRWDEBWKC04waGIBNoxMsuCCPmnr1TpaS5eqYQ+3FHDqEm8nuflrrr2+M</DigestValue>
      </Reference>
      <Reference URI="/xl/media/image1.png?ContentType=image/png">
        <DigestMethod Algorithm="http://www.w3.org/2001/04/xmldsig-more#sha384"/>
        <DigestValue>UAWqtds8L4g4mqUcUXhnf5HEByw0x9hCvGo+njhh5xwvr+55JtXufeIPOhJc0Oer</DigestValue>
      </Reference>
      <Reference URI="/xl/media/image2.emf?ContentType=image/x-emf">
        <DigestMethod Algorithm="http://www.w3.org/2001/04/xmldsig-more#sha384"/>
        <DigestValue>CU30uae2H9ESKsRT5IFKXeMEc6Rn2+i7F8yYWqU1VvL1+Zb44GuS0lj6vUN8CLSI</DigestValue>
      </Reference>
      <Reference URI="/xl/media/image3.emf?ContentType=image/x-emf">
        <DigestMethod Algorithm="http://www.w3.org/2001/04/xmldsig-more#sha384"/>
        <DigestValue>Ggt95S9bHBP4lTjpflopuVnUiuoldz5I2qhXE9Rzxb5L9ijmiAgka/Tz2pwclv2U</DigestValue>
      </Reference>
      <Reference URI="/xl/media/image4.emf?ContentType=image/x-emf">
        <DigestMethod Algorithm="http://www.w3.org/2001/04/xmldsig-more#sha384"/>
        <DigestValue>l3DcXwiDEkU82d5BtIEl+48t9SQI6O2k70eH0L5gaRWyRUWgyvffrZWl++bh25GZ</DigestValue>
      </Reference>
      <Reference URI="/xl/media/image5.emf?ContentType=image/x-emf">
        <DigestMethod Algorithm="http://www.w3.org/2001/04/xmldsig-more#sha384"/>
        <DigestValue>HXKUezeD7nCZLdMHOXiWTXHXfTbKlYrx+v2mPyJukI5YIShD+552YG/GKS8B1+yY</DigestValue>
      </Reference>
      <Reference URI="/xl/media/image6.emf?ContentType=image/x-emf">
        <DigestMethod Algorithm="http://www.w3.org/2001/04/xmldsig-more#sha384"/>
        <DigestValue>+LS18353yc9D0BFTB6n70jSqlgW0Ng28EIAjcoGzhebb99W7iu2LwfCLi63AkmH5</DigestValue>
      </Reference>
      <Reference URI="/xl/printerSettings/printerSettings1.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10.bin?ContentType=application/vnd.openxmlformats-officedocument.spreadsheetml.printerSettings">
        <DigestMethod Algorithm="http://www.w3.org/2001/04/xmldsig-more#sha384"/>
        <DigestValue>VS5Wj1Oqap46twcIPXPe+dxf6BwpyETxXIpJjjNK5iHIXHLLRG/NuqZPFxBzzmE7</DigestValue>
      </Reference>
      <Reference URI="/xl/printerSettings/printerSettings11.bin?ContentType=application/vnd.openxmlformats-officedocument.spreadsheetml.printerSettings">
        <DigestMethod Algorithm="http://www.w3.org/2001/04/xmldsig-more#sha384"/>
        <DigestValue>nV5YNYOKya7wjGQnZiRkSzR/U/6MNRpMHyDHCQkuVS1eoL5XWmlKsZP0xzno0d9y</DigestValue>
      </Reference>
      <Reference URI="/xl/printerSettings/printerSettings12.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14.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5.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16.bin?ContentType=application/vnd.openxmlformats-officedocument.spreadsheetml.printerSettings">
        <DigestMethod Algorithm="http://www.w3.org/2001/04/xmldsig-more#sha384"/>
        <DigestValue>HSR300D2Yy10lj9I2ow9V3Xt/t/PIZi/tQK38UyH0sGlKdcElj2gF5l9d93h3q1v</DigestValue>
      </Reference>
      <Reference URI="/xl/printerSettings/printerSettings17.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8.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9.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20.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1.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2.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3.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4.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4.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5.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6.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7.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8.bin?ContentType=application/vnd.openxmlformats-officedocument.spreadsheetml.printerSettings">
        <DigestMethod Algorithm="http://www.w3.org/2001/04/xmldsig-more#sha384"/>
        <DigestValue>/9HTwtmB6lCskp0iQiuXZzVYjuwl6X5X/01w7U5stY0GqGJCBlDLjIQP31jEq6jh</DigestValue>
      </Reference>
      <Reference URI="/xl/printerSettings/printerSettings9.bin?ContentType=application/vnd.openxmlformats-officedocument.spreadsheetml.printerSettings">
        <DigestMethod Algorithm="http://www.w3.org/2001/04/xmldsig-more#sha384"/>
        <DigestValue>D2gqQUfRjwR87uNwa/pfSl30KgzKpUY7DkAzu3Hz6/ZiMgfcVuKSNitUpJvpEMRx</DigestValue>
      </Reference>
      <Reference URI="/xl/sharedStrings.xml?ContentType=application/vnd.openxmlformats-officedocument.spreadsheetml.sharedStrings+xml">
        <DigestMethod Algorithm="http://www.w3.org/2001/04/xmldsig-more#sha384"/>
        <DigestValue>uXiD/3CrnSQ2tNw5s2NCUX9WHBCe4qcWMOYvkTKKpEZpKiedM8I/sD70+B3MKiJq</DigestValue>
      </Reference>
      <Reference URI="/xl/styles.xml?ContentType=application/vnd.openxmlformats-officedocument.spreadsheetml.styles+xml">
        <DigestMethod Algorithm="http://www.w3.org/2001/04/xmldsig-more#sha384"/>
        <DigestValue>bEO8agH6vBv6D+rfFMK2XyHP97AzMYo15Nbrhw+xLOgflvCmM2VNYj2QNu9F8uny</DigestValue>
      </Reference>
      <Reference URI="/xl/theme/theme1.xml?ContentType=application/vnd.openxmlformats-officedocument.theme+xml">
        <DigestMethod Algorithm="http://www.w3.org/2001/04/xmldsig-more#sha384"/>
        <DigestValue>LrPn4J5tFpI+VQI+A+RhTPE6/a31Ur8XZeRhLVvSUZuWoUICbPUOYn60DBnJONxx</DigestValue>
      </Reference>
      <Reference URI="/xl/workbook.xml?ContentType=application/vnd.openxmlformats-officedocument.spreadsheetml.sheet.main+xml">
        <DigestMethod Algorithm="http://www.w3.org/2001/04/xmldsig-more#sha384"/>
        <DigestValue>WiBrUkO/w0xahjYCvl4T9XrcTdyUayAFbKfCtQUE26yM/ljyONW9rjJBPe5eUUIj</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dsig-more#sha384"/>
        <DigestValue>oJnKnW4V4rnbnN/wZhd8csJ6k+dkFx1VhE4euQooLMNiq9tuXZRFzZle/8V40mVq</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ZDNGZ2LGjxf1wGnY17edNm8x5yw8cVH5oZCKnA/TkJXwXDSeKUAxPKkS5k8t4UAA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p41z3fQzhEW6RKhvMe+fvvNxlU/QW8efH4qUh6RTq4g8pFrZD30qIBu2d66qpUbO</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4jBSRGuYXK1nWLCtGTejYKBEStiMmFiANiksbGBSCiTPZBmsM0nHmrni5kYELLyV</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NeAm7jZsa5vyq6CDpGyxqVHEafU7k12NaXbgKOd0Su6rxvVxZ2ECbPdhCJ1yHZrz</DigestValue>
      </Reference>
      <Reference URI="/xl/worksheets/sheet1.xml?ContentType=application/vnd.openxmlformats-officedocument.spreadsheetml.worksheet+xml">
        <DigestMethod Algorithm="http://www.w3.org/2001/04/xmldsig-more#sha384"/>
        <DigestValue>c8IhU9W+f6OrMlQsk7GNY2cQu+WVjxHISBTKVCZrv2a44NexZxnUedSfhNHE68cF</DigestValue>
      </Reference>
      <Reference URI="/xl/worksheets/sheet2.xml?ContentType=application/vnd.openxmlformats-officedocument.spreadsheetml.worksheet+xml">
        <DigestMethod Algorithm="http://www.w3.org/2001/04/xmldsig-more#sha384"/>
        <DigestValue>3ipsZl3wP22SF3khd/Mn09OoQg+QUweBz1p7nZKqjxq6V4FQ5Rq391lRLkhm4//e</DigestValue>
      </Reference>
      <Reference URI="/xl/worksheets/sheet3.xml?ContentType=application/vnd.openxmlformats-officedocument.spreadsheetml.worksheet+xml">
        <DigestMethod Algorithm="http://www.w3.org/2001/04/xmldsig-more#sha384"/>
        <DigestValue>oXzGv+WSy135YN/Re0xu4LXC4Wxeby1TBgMx0XkN5BUg9h5Qr+Duge8OrBMWYApQ</DigestValue>
      </Reference>
      <Reference URI="/xl/worksheets/sheet4.xml?ContentType=application/vnd.openxmlformats-officedocument.spreadsheetml.worksheet+xml">
        <DigestMethod Algorithm="http://www.w3.org/2001/04/xmldsig-more#sha384"/>
        <DigestValue>aGqirmchnmVhicrrbM9TA/kJF1xDFF1VBZyWd/MZRvk5v81r5hCVDdv9mIyWsSrk</DigestValue>
      </Reference>
      <Reference URI="/xl/worksheets/sheet5.xml?ContentType=application/vnd.openxmlformats-officedocument.spreadsheetml.worksheet+xml">
        <DigestMethod Algorithm="http://www.w3.org/2001/04/xmldsig-more#sha384"/>
        <DigestValue>fNpr8s8nvzTZq6VEk1qBlb1s7CkOJ3K1siU9mItwi9O5SxlA/p0cLIbMSaxRMe4s</DigestValue>
      </Reference>
    </Manifest>
    <SignatureProperties>
      <SignatureProperty Id="idSignatureTime" Target="#idPackageSignature">
        <mdssi:SignatureTime xmlns:mdssi="http://schemas.openxmlformats.org/package/2006/digital-signature">
          <mdssi:Format>YYYY-MM-DDThh:mm:ssTZD</mdssi:Format>
          <mdssi:Value>2026-05-18T18:38:04Z</mdssi:Value>
        </mdssi:SignatureTime>
      </SignatureProperty>
    </SignatureProperties>
  </Object>
  <Object Id="idOfficeObject">
    <SignatureProperties>
      <SignatureProperty Id="idOfficeV1Details" Target="#idPackageSignature">
        <SignatureInfoV1 xmlns="http://schemas.microsoft.com/office/2006/digsig">
          <SetupID>{0672DE42-98C9-454D-8831-A5E9E27D4369}</SetupID>
          <SignatureText>Humberto Colmán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2026-05-18T18:38:04Z</xd:SigningTime>
          <xd:SigningCertificate>
            <xd:Cert>
              <xd:CertDigest>
                <DigestMethod Algorithm="http://www.w3.org/2001/04/xmldsig-more#sha384"/>
                <DigestValue>hKeXalXt5gbyh80AwxrTrNhdAZJSmeCDmULmzQ6RJB9bf64RRlWS+5dDvFyjm4/1</DigestValue>
              </xd:CertDigest>
              <xd:IssuerSerial>
                <X509IssuerName>CN=cd0d2800-a231-4634-ab9a-7d72bf4531a5</X509IssuerName>
                <X509SerialNumber>10288241017344820128</X509SerialNumber>
              </xd:IssuerSerial>
            </xd:Cert>
          </xd:SigningCertificate>
          <xd:SignaturePolicyIdentifier>
            <xd:SignaturePolicyImplied/>
          </xd:SignaturePolicyIdentifier>
        </xd:SignedSignatureProperties>
      </xd:SignedProperties>
    </xd:QualifyingProperties>
  </Object>
  <Object Id="idValidSigLnImg">AQAAAGwAAAAAAAAAAAAAAL8BAADQAAAAAAAAAAAAAABbHwAAqw4AACBFTUYAAAEA9BsAAKo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4AC8ANQAvADIAMAAyADYAAAAJAAAACQAAAAcAAAAJAAAABwAAAAkAAAAJAAAACQAAAAkAAABLAAAAQAAAADAAAAAFAAAAIAAAAAEAAAABAAAAEAAAAAAAAAAAAAAAwAEAANEAAAAAAAAAAAAAAMA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TAAAAAoBAABvAAAANgAAAEwAAADVAAAAJAAAACEA8AAAAAAAAAAAAAAAgD8AAAAAAAAAAAAAgD8AAAAAAAAAAAAAAAAAAAAAAAAAAAAAAAAAAAAAAAAAACUAAAAMAAAAAAAAgCgAAAAMAAAABAAAAFIAAABwAQAABAAAAOb///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2AAAATAAAAAsBAABwAAAAJQAAAAwAAAAEAAAAVAAAAKgAAAA3AAAATAAAAAkBAABvAAAAAQAAAFVVj0EmtI9BNwAAAEwAAAAPAAAATAAAAAAAAAAAAAAAAAAAAP//////////bAAAAEgAdQBtAGIAZQByAHQAbwAgAEMAbwBsAG0A4QBuAGVZEgAAAA8AAAAWAAAADwAAAA4AAAAJAAAACQAAAA8AAAAHAAAAEAAAAA8AAAAGAAAAFgAAAA0AAAAPAAAASwAAAEAAAAAwAAAABQAAACAAAAABAAAAAQAAABAAAAAAAAAAAAAAAMABAADRAAAAAAAAAAAAAADAAQAA0QAAACUAAAAMAAAAAgAAACcAAAAYAAAABQAAAAAAAAD///8AAAAAACUAAAAMAAAABQAAAEwAAABkAAAAAAAAAHwAAAC/AQAAzAAAAAAAAAB8AAAAwAEAAFEAAAAhAPAAAAAAAAAAAAAAAIA/AAAAAAAAAAAAAIA/AAAAAAAAAAAAAAAAAAAAAAAAAAAAAAAAAAAAAAAAAAAlAAAADAAAAAAAAIAoAAAADAAAAAUAAAAnAAAAGAAAAAUAAAAAAAAA////AAAAAAAlAAAADAAAAAUAAABMAAAAZAAAAA4AAAB8AAAAPwEAAJIAAAAOAAAAfAAAADIBAAAXAAAAIQDwAAAAAAAAAAAAAACAPwAAAAAAAAAAAACAPwAAAAAAAAAAAAAAAAAAAAAAAAAAAAAAAAAAAAAAAAAAJQAAAAwAAAAAAACAKAAAAAwAAAAFAAAAJQAAAAwAAAABAAAAGAAAAAwAAAAAAAAAEgAAAAwAAAABAAAAHgAAABgAAAAOAAAAfAAAAEABAACTAAAAJQAAAAwAAAABAAAAVAAAAKgAAAAPAAAAfAAAAJwAAACSAAAAAQAAAFVVj0EmtI9BDwAAAHwAAAAPAAAATAAAAAAAAAAAAAAAAAAAAP//////////bAAAAEgAdQBtAGIAZQByAHQAbwAgAEMAbwBsAG0AYQBuAPxADAAAAAoAAAAPAAAACgAAAAkAAAAGAAAABgAAAAoAAAAFAAAACwAAAAoAAAAEAAAADwAAAAkAAAAKAAAASwAAAEAAAAAwAAAABQAAACAAAAABAAAAAQAAABAAAAAAAAAAAAAAAMABAADRAAAAAAAAAAAAAADAAQAA0QAAACUAAAAMAAAAAgAAACcAAAAYAAAABQAAAAAAAAD///8AAAAAACUAAAAMAAAABQAAAEwAAABkAAAADgAAAJkAAAA/AQAArwAAAA4AAACZAAAAMgEAABcAAAAhAPAAAAAAAAAAAAAAAIA/AAAAAAAAAAAAAIA/AAAAAAAAAAAAAAAAAAAAAAAAAAAAAAAAAAAAAAAAAAAlAAAADAAAAAAAAIAoAAAADAAAAAUAAAAlAAAADAAAAAEAAAAYAAAADAAAAAAAAAASAAAADAAAAAEAAAAeAAAAGAAAAA4AAACZAAAAQAEAALAAAAAlAAAADAAAAAEAAABUAAAAoAAAAA8AAACZAAAAfgAAAK8AAAABAAAAVVWPQSa0j0EPAAAAmQAAAA4AAABMAAAAAAAAAAAAAAAAAAAA//////////9oAAAAVgBpAGMAZQBwAHIAZQBzAGkAZABlAG4AdABlAAsAAAAEAAAACAAAAAkAAAAKAAAABgAAAAkAAAAHAAAABAAAAAoAAAAJAAAACgAAAAYAAAAJAAAASwAAAEAAAAAwAAAABQAAACAAAAABAAAAAQAAABAAAAAAAAAAAAAAAMABAADRAAAAAAAAAAAAAADAAQAA0QAAACUAAAAMAAAAAgAAACcAAAAYAAAABQAAAAAAAAD///8AAAAAACUAAAAMAAAABQAAAEwAAABkAAAADgAAALYAAACxAQAAzAAAAA4AAAC2AAAApAEAABcAAAAhAPAAAAAAAAAAAAAAAIA/AAAAAAAAAAAAAIA/AAAAAAAAAAAAAAAAAAAAAAAAAAAAAAAAAAAAAAAAAAAlAAAADAAAAAAAAIAoAAAADAAAAAUAAAAlAAAADAAAAAEAAAAYAAAADAAAAAAAAAASAAAADAAAAAEAAAAWAAAADAAAAAAAAABUAAAAdAEAAA8AAAC2AAAAsAEAAMwAAAABAAAAVVWPQSa0j0EPAAAAtgAAADEAAABMAAAABAAAAA4AAAC2AAAAsgEAAM0AAACwAAAARgBpAHIAbQBhAGQAbwAgAHAAbwByADoAIABjAGQAMABkADIAOAAwADAALQBhADIAMwAxAC0ANAA2ADMANAAtAGEAYgA5AGEALQA3AGQANwAyAGIAZgA0ADUAMwAxAGEANQCKEQgAAAAEAAAABgAAAA8AAAAJAAAACgAAAAoAAAAFAAAACgAAAAoAAAAGAAAABAAAAAUAAAAIAAAACgAAAAkAAAAKAAAACQAAAAkAAAAJAAAACQAAAAcAAAAJAAAACQAAAAkAAAAJAAAABwAAAAkAAAAJAAAACQAAAAkAAAAHAAAACQAAAAoAAAAJAAAACQAAAAcAAAAJAAAACgAAAAkAAAAJAAAACgAAAAUAAAAJAAAACQAAAAkAAAAJAAAACQAAAAkAAAAWAAAADAAAAAAAAAAlAAAADAAAAAIAAAAOAAAAFAAAAAAAAAAQAAAAFAAAAA==</Object>
  <Object Id="idInvalidSigLnImg">AQAAAGwAAAAAAAAAAAAAAL8BAADQAAAAAAAAAAAAAABbHwAAqw4AACBFTUYAAAEAZCYAALE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DAAQAA0QAAAAAAAAAAAAAAwA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Mw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BMAAAACgEAAG8AAAA2AAAATAAAANUAAAAkAAAAIQDwAAAAAAAAAAAAAACAPwAAAAAAAAAAAACAPwAAAAAAAAAAAAAAAAAAAAAAAAAAAAAAAAAAAAAAAAAAJQAAAAwAAAAAAACAKAAAAAwAAAAEAAAAUgAAAHABAAAEAAAA5v///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YAAABMAAAACwEAAHAAAAAlAAAADAAAAAQAAABUAAAAqAAAADcAAABMAAAACQEAAG8AAAABAAAAVVWPQSa0j0E3AAAATAAAAA8AAABMAAAAAAAAAAAAAAAAAAAA//////////9sAAAASAB1AG0AYgBlAHIAdABvACAAQwBvAGwAbQDhAG4A7S4SAAAADwAAABYAAAAPAAAADgAAAAkAAAAJAAAADwAAAAcAAAAQAAAADwAAAAYAAAAWAAAADQAAAA8AAABLAAAAQAAAADAAAAAFAAAAIAAAAAEAAAABAAAAEAAAAAAAAAAAAAAAwAEAANEAAAAAAAAAAAAAAMABAADRAAAAJQAAAAwAAAACAAAAJwAAABgAAAAFAAAAAAAAAP///wAAAAAAJQAAAAwAAAAFAAAATAAAAGQAAAAAAAAAfAAAAL8BAADMAAAAAAAAAHwAAADAAQAAUQAAACEA8AAAAAAAAAAAAAAAgD8AAAAAAAAAAAAAgD8AAAAAAAAAAAAAAAAAAAAAAAAAAAAAAAAAAAAAAAAAACUAAAAMAAAAAAAAgCgAAAAMAAAABQAAACcAAAAYAAAABQAAAAAAAAD///8AAAAAACUAAAAMAAAABQAAAEwAAABkAAAADgAAAHwAAAA/AQAAkgAAAA4AAAB8AAAAMgEAABcAAAAhAPAAAAAAAAAAAAAAAIA/AAAAAAAAAAAAAIA/AAAAAAAAAAAAAAAAAAAAAAAAAAAAAAAAAAAAAAAAAAAlAAAADAAAAAAAAIAoAAAADAAAAAUAAAAlAAAADAAAAAEAAAAYAAAADAAAAAAAAAASAAAADAAAAAEAAAAeAAAAGAAAAA4AAAB8AAAAQAEAAJMAAAAlAAAADAAAAAEAAABUAAAAqAAAAA8AAAB8AAAAnAAAAJIAAAABAAAAVVWPQSa0j0EPAAAAfAAAAA8AAABMAAAAAAAAAAAAAAAAAAAA//////////9sAAAASAB1AG0AYgBlAHIAdABvACAAQwBvAGwAbQBhAG4AmroMAAAACgAAAA8AAAAKAAAACQAAAAYAAAAGAAAACgAAAAUAAAALAAAACgAAAAQAAAAPAAAACQAAAAoAAABLAAAAQAAAADAAAAAFAAAAIAAAAAEAAAABAAAAEAAAAAAAAAAAAAAAwAEAANEAAAAAAAAAAAAAAMABAADRAAAAJQAAAAwAAAACAAAAJwAAABgAAAAFAAAAAAAAAP///wAAAAAAJQAAAAwAAAAFAAAATAAAAGQAAAAOAAAAmQAAAD8BAACvAAAADgAAAJkAAAAyAQAAFwAAACEA8AAAAAAAAAAAAAAAgD8AAAAAAAAAAAAAgD8AAAAAAAAAAAAAAAAAAAAAAAAAAAAAAAAAAAAAAAAAACUAAAAMAAAAAAAAgCgAAAAMAAAABQ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wAEAANEAAAAAAAAAAAAAAMABAADRAAAAJQAAAAwAAAACAAAAJwAAABgAAAAFAAAAAAAAAP///wAAAAAAJQAAAAwAAAAFAAAATAAAAGQAAAAOAAAAtgAAALEBAADMAAAADgAAALYAAACkAQAAFwAAACEA8AAAAAAAAAAAAAAAgD8AAAAAAAAAAAAAgD8AAAAAAAAAAAAAAAAAAAAAAAAAAAAAAAAAAAAAAAAAACUAAAAMAAAAAAAAgCgAAAAMAAAABQAAACUAAAAMAAAAAQAAABgAAAAMAAAAAAAAABIAAAAMAAAAAQAAABYAAAAMAAAAAAAAAFQAAAB0AQAADwAAALYAAACwAQAAzAAAAAEAAABVVY9BJrSPQQ8AAAC2AAAAMQAAAEwAAAAEAAAADgAAALYAAACyAQAAzQAAALAAAABGAGkAcgBtAGEAZABvACAAcABvAHIAOgAgAGMAZAAwAGQAMgA4ADAAMAAtAGEAMgAzADEALQA0ADYAMwA0AC0AYQBiADkAYQAtADcAZAA3ADIAYgBmADQANQAzADEAYQA1AFPWCAAAAAQAAAAGAAAADwAAAAkAAAAKAAAACgAAAAUAAAAKAAAACgAAAAYAAAAEAAAABQAAAAgAAAAKAAAACQAAAAoAAAAJAAAACQAAAAkAAAAJAAAABwAAAAkAAAAJAAAACQAAAAkAAAAHAAAACQAAAAkAAAAJAAAACQAAAAcAAAAJAAAACgAAAAkAAAAJAAAABwAAAAkAAAAKAAAACQAAAAkAAAAKAAAABQAAAAkAAAAJAAAACQAAAAkAAAAJAAAACQAAABYAAAAMAAAAAAAAACUAAAAMAAAAAgAAAA4AAAAUAAAAAAAAABAAAAAUAAAA</Object>
</Signature>
</file>

<file path=_xmlsignatures/sig14.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Zsxdo50zD/d3ACczkjYnQyxCnpgBWVQ2K9HmV4goxJLq9Qgk7XM1g37PpbRP8eVp</DigestValue>
    </Reference>
    <Reference Type="http://www.w3.org/2000/09/xmldsig#Object" URI="#idOfficeObject">
      <DigestMethod Algorithm="http://www.w3.org/2001/04/xmldsig-more#sha384"/>
      <DigestValue>u270ogQVNa4RaA5d+IF4raIl2fMPkZMH49QSOCSDn0tg2kXJMNdZoQYlyV+4J0Qi</DigestValue>
    </Reference>
    <Reference Type="http://uri.etsi.org/01903#SignedProperties" URI="#idSignedProperties">
      <Transforms>
        <Transform Algorithm="http://www.w3.org/TR/2001/REC-xml-c14n-20010315"/>
      </Transforms>
      <DigestMethod Algorithm="http://www.w3.org/2001/04/xmldsig-more#sha384"/>
      <DigestValue>PD3gmV0YPy3rF1pVU9jnLU59R/WCHGlmbUdzLtzJea8/BzXyNjx80S8sEtnS13k6</DigestValue>
    </Reference>
    <Reference Type="http://www.w3.org/2000/09/xmldsig#Object" URI="#idValidSigLnImg">
      <DigestMethod Algorithm="http://www.w3.org/2001/04/xmldsig-more#sha384"/>
      <DigestValue>bRjXbWAfXElPvrUcg3I/ZFrHJ5jeOb4Ku6iCWF534nQnXWiVaIIrpBiPV3u56hIV</DigestValue>
    </Reference>
    <Reference Type="http://www.w3.org/2000/09/xmldsig#Object" URI="#idInvalidSigLnImg">
      <DigestMethod Algorithm="http://www.w3.org/2001/04/xmldsig-more#sha384"/>
      <DigestValue>UEJGvpm5Xpq2yV2pflvRHNmPauvUIYiBibe6Lf1iHCLKQASJ1Jh5Va1/iNNXzrnG</DigestValue>
    </Reference>
  </SignedInfo>
  <SignatureValue>cThueHI3DM/CJIfDO01XYbrnWRYkYb07UMX29qPNDjTgk5rccS6Hzfd99i26eQJ0sgn0IwFMa5Ma
/DuvUymYuwhbJjopWuxe8kT8da3dTvNxncpMgIg7CtbqUpgooM2E</SignatureValue>
  <KeyInfo>
    <X509Data>
      <X509Certificate>MIIBrDCCATKgAwIBAgIJAI7HLLIicQOgMAoGCCqGSM49BAMDMC8xLTArBgNVBAMTJGNkMGQyODAwLWEyMzEtNDYzNC1hYjlhLTdkNzJiZjQ1MzFhNTAeFw0yNjA0MTIwMDI0MjFaFw0yNzA0MTIxMjI0MjFaMC8xLTArBgNVBAMTJGNkMGQyODAwLWEyMzEtNDYzNC1hYjlhLTdkNzJiZjQ1MzFhNTB2MBAGByqGSM49AgEGBSuBBAAiA2IABHQ7F9rfLci00NZEUGk/drYn/GsiVRdhSO2T7zDKTdLmM2xglevcYTLjBGDU8sIB6mh/qKzEasOAKIoSVJqXThMp+7lPLMLg2crO8EKh7WqsWqwur0yg4b+RlI3diqtxuqMaMBgwCQYDVR0TBAIwADALBgNVHQ8EBAMCB4AwCgYIKoZIzj0EAwMDaAAwZQIweh9rLLCvJPLLktchKiGUyNCdgc5PZvTyWQcCEqsq4OEYOtNoAwJAd+fxFZpXaJDiAjEA5tMh/bIShnouy3wk8B16ZP1FFFaevEL/aOqAJ+ZB0PXcaxkfKGcyDMvi/kjgnql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mMO/u2a8xLmbnjQwTGBiHWHqglPS5LYRryvn/7Vzy2DVlvWbAOyUnptuzbNz4gH5</DigestValue>
      </Reference>
      <Reference URI="/docMetadata/LabelInfo.xml?ContentType=application/vnd.ms-office.classificationlabels+xml">
        <DigestMethod Algorithm="http://www.w3.org/2001/04/xmldsig-more#sha384"/>
        <DigestValue>W9ZEcScsFFUFydFCS0BtLRWc8AQtrYd07zG1/Hesu7yX9iS9EfV3GyA5ET7lnann</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Transform>
          <Transform Algorithm="http://www.w3.org/TR/2001/REC-xml-c14n-20010315"/>
        </Transforms>
        <DigestMethod Algorithm="http://www.w3.org/2001/04/xmldsig-more#sha384"/>
        <DigestValue>nJrp9NaL155nztOxerpn400llAW7/V/psv9gaNn0u56FhtXjrDjA4VSFiCHnQJay</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kR/pltk77k8TqkN7Rrp8KWjR2bH7AX6W2yxQhUGI63WkXz3+xBML8ur7Ge6zpA7G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KYzYkjTjmuvDJGFob0PpytJugbwIejjva6RdmrV1kpV1PPT3bUFw9OcHfkUu/pik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YEaPyFGbt1eol/6aoGUWVEhvypoS3lB+m6bdExxUCb5Z+7Sy6cPb9j3b5cNDC/iA</DigestValue>
      </Reference>
      <Reference URI="/xl/drawings/drawing1.xml?ContentType=application/vnd.openxmlformats-officedocument.drawing+xml">
        <DigestMethod Algorithm="http://www.w3.org/2001/04/xmldsig-more#sha384"/>
        <DigestValue>4T0mxTmV0KoerTqfGtMB3ay9EncSpzkP/qvwfp1sYq264qBmCJoJU2tqfzzvG2FK</DigestValue>
      </Reference>
      <Reference URI="/xl/drawings/drawing2.xml?ContentType=application/vnd.openxmlformats-officedocument.drawing+xml">
        <DigestMethod Algorithm="http://www.w3.org/2001/04/xmldsig-more#sha384"/>
        <DigestValue>3VzQGVEXRgadeLIHmo5GxeY8bG+ZD2d/XvCzjraIuqL4RX7o4rQRgEgeF13aqrl0</DigestValue>
      </Reference>
      <Reference URI="/xl/drawings/drawing3.xml?ContentType=application/vnd.openxmlformats-officedocument.drawing+xml">
        <DigestMethod Algorithm="http://www.w3.org/2001/04/xmldsig-more#sha384"/>
        <DigestValue>wDQxcjgv8HC+N4zbHRAwYkhUWE/VF4Znk4pN0NV19v1RBeIRPDWecENwov/dS0pZ</DigestValue>
      </Reference>
      <Reference URI="/xl/drawings/drawing4.xml?ContentType=application/vnd.openxmlformats-officedocument.drawing+xml">
        <DigestMethod Algorithm="http://www.w3.org/2001/04/xmldsig-more#sha384"/>
        <DigestValue>7u8SHEjCOFMsLuAyfoJ1325qTF7l7tDJr7G8UXbDJWDrA4nKVZV/5LPRP0u6wJdL</DigestValue>
      </Reference>
      <Reference URI="/xl/drawings/drawing5.xml?ContentType=application/vnd.openxmlformats-officedocument.drawing+xml">
        <DigestMethod Algorithm="http://www.w3.org/2001/04/xmldsig-more#sha384"/>
        <DigestValue>n4bPJ11SgUvYu9Fa5VXk681bnKO5HluLx5K9lisRbfcZXA++Ok3Sao+hHKQmh6SG</DigestValue>
      </Reference>
      <Reference URI="/xl/drawings/vmlDrawing1.vml?ContentType=application/vnd.openxmlformats-officedocument.vmlDrawing">
        <DigestMethod Algorithm="http://www.w3.org/2001/04/xmldsig-more#sha384"/>
        <DigestValue>yVtZF4KP+08Yp9ZmWQZ9N3TaYp7dut0y90Z9uxjH3k7AbKrhDFhW7W0qAONsCjnm</DigestValue>
      </Reference>
      <Reference URI="/xl/drawings/vmlDrawing2.vml?ContentType=application/vnd.openxmlformats-officedocument.vmlDrawing">
        <DigestMethod Algorithm="http://www.w3.org/2001/04/xmldsig-more#sha384"/>
        <DigestValue>ha65A2zEmNHtrjx3ue6NL4DGwp0Uqs5AsO9K3OhMj3akvHNCvN5Ee30IpCWI8aCo</DigestValue>
      </Reference>
      <Reference URI="/xl/drawings/vmlDrawing3.vml?ContentType=application/vnd.openxmlformats-officedocument.vmlDrawing">
        <DigestMethod Algorithm="http://www.w3.org/2001/04/xmldsig-more#sha384"/>
        <DigestValue>zTLI/KeQISgw+U8k32sKiJLKrxcs69PhpJ0XtlVqNl4yTMl0pfQVsgH8Iu2jYr6Q</DigestValue>
      </Reference>
      <Reference URI="/xl/drawings/vmlDrawing4.vml?ContentType=application/vnd.openxmlformats-officedocument.vmlDrawing">
        <DigestMethod Algorithm="http://www.w3.org/2001/04/xmldsig-more#sha384"/>
        <DigestValue>7nTitDQOhoPp7ftp/KkKDcUhgWpRlzgPZ23SIvfHKiyu9oAVSE+IhxzJ8PlGf6N6</DigestValue>
      </Reference>
      <Reference URI="/xl/drawings/vmlDrawing5.vml?ContentType=application/vnd.openxmlformats-officedocument.vmlDrawing">
        <DigestMethod Algorithm="http://www.w3.org/2001/04/xmldsig-more#sha384"/>
        <DigestValue>q8R0G0wjRWDEBWKC04waGIBNoxMsuCCPmnr1TpaS5eqYQ+3FHDqEm8nuflrrr2+M</DigestValue>
      </Reference>
      <Reference URI="/xl/media/image1.png?ContentType=image/png">
        <DigestMethod Algorithm="http://www.w3.org/2001/04/xmldsig-more#sha384"/>
        <DigestValue>UAWqtds8L4g4mqUcUXhnf5HEByw0x9hCvGo+njhh5xwvr+55JtXufeIPOhJc0Oer</DigestValue>
      </Reference>
      <Reference URI="/xl/media/image2.emf?ContentType=image/x-emf">
        <DigestMethod Algorithm="http://www.w3.org/2001/04/xmldsig-more#sha384"/>
        <DigestValue>CU30uae2H9ESKsRT5IFKXeMEc6Rn2+i7F8yYWqU1VvL1+Zb44GuS0lj6vUN8CLSI</DigestValue>
      </Reference>
      <Reference URI="/xl/media/image3.emf?ContentType=image/x-emf">
        <DigestMethod Algorithm="http://www.w3.org/2001/04/xmldsig-more#sha384"/>
        <DigestValue>Ggt95S9bHBP4lTjpflopuVnUiuoldz5I2qhXE9Rzxb5L9ijmiAgka/Tz2pwclv2U</DigestValue>
      </Reference>
      <Reference URI="/xl/media/image4.emf?ContentType=image/x-emf">
        <DigestMethod Algorithm="http://www.w3.org/2001/04/xmldsig-more#sha384"/>
        <DigestValue>l3DcXwiDEkU82d5BtIEl+48t9SQI6O2k70eH0L5gaRWyRUWgyvffrZWl++bh25GZ</DigestValue>
      </Reference>
      <Reference URI="/xl/media/image5.emf?ContentType=image/x-emf">
        <DigestMethod Algorithm="http://www.w3.org/2001/04/xmldsig-more#sha384"/>
        <DigestValue>HXKUezeD7nCZLdMHOXiWTXHXfTbKlYrx+v2mPyJukI5YIShD+552YG/GKS8B1+yY</DigestValue>
      </Reference>
      <Reference URI="/xl/media/image6.emf?ContentType=image/x-emf">
        <DigestMethod Algorithm="http://www.w3.org/2001/04/xmldsig-more#sha384"/>
        <DigestValue>+LS18353yc9D0BFTB6n70jSqlgW0Ng28EIAjcoGzhebb99W7iu2LwfCLi63AkmH5</DigestValue>
      </Reference>
      <Reference URI="/xl/printerSettings/printerSettings1.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10.bin?ContentType=application/vnd.openxmlformats-officedocument.spreadsheetml.printerSettings">
        <DigestMethod Algorithm="http://www.w3.org/2001/04/xmldsig-more#sha384"/>
        <DigestValue>VS5Wj1Oqap46twcIPXPe+dxf6BwpyETxXIpJjjNK5iHIXHLLRG/NuqZPFxBzzmE7</DigestValue>
      </Reference>
      <Reference URI="/xl/printerSettings/printerSettings11.bin?ContentType=application/vnd.openxmlformats-officedocument.spreadsheetml.printerSettings">
        <DigestMethod Algorithm="http://www.w3.org/2001/04/xmldsig-more#sha384"/>
        <DigestValue>nV5YNYOKya7wjGQnZiRkSzR/U/6MNRpMHyDHCQkuVS1eoL5XWmlKsZP0xzno0d9y</DigestValue>
      </Reference>
      <Reference URI="/xl/printerSettings/printerSettings12.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14.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5.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16.bin?ContentType=application/vnd.openxmlformats-officedocument.spreadsheetml.printerSettings">
        <DigestMethod Algorithm="http://www.w3.org/2001/04/xmldsig-more#sha384"/>
        <DigestValue>HSR300D2Yy10lj9I2ow9V3Xt/t/PIZi/tQK38UyH0sGlKdcElj2gF5l9d93h3q1v</DigestValue>
      </Reference>
      <Reference URI="/xl/printerSettings/printerSettings17.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8.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9.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20.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1.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2.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3.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4.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4.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5.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6.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7.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8.bin?ContentType=application/vnd.openxmlformats-officedocument.spreadsheetml.printerSettings">
        <DigestMethod Algorithm="http://www.w3.org/2001/04/xmldsig-more#sha384"/>
        <DigestValue>/9HTwtmB6lCskp0iQiuXZzVYjuwl6X5X/01w7U5stY0GqGJCBlDLjIQP31jEq6jh</DigestValue>
      </Reference>
      <Reference URI="/xl/printerSettings/printerSettings9.bin?ContentType=application/vnd.openxmlformats-officedocument.spreadsheetml.printerSettings">
        <DigestMethod Algorithm="http://www.w3.org/2001/04/xmldsig-more#sha384"/>
        <DigestValue>D2gqQUfRjwR87uNwa/pfSl30KgzKpUY7DkAzu3Hz6/ZiMgfcVuKSNitUpJvpEMRx</DigestValue>
      </Reference>
      <Reference URI="/xl/sharedStrings.xml?ContentType=application/vnd.openxmlformats-officedocument.spreadsheetml.sharedStrings+xml">
        <DigestMethod Algorithm="http://www.w3.org/2001/04/xmldsig-more#sha384"/>
        <DigestValue>uXiD/3CrnSQ2tNw5s2NCUX9WHBCe4qcWMOYvkTKKpEZpKiedM8I/sD70+B3MKiJq</DigestValue>
      </Reference>
      <Reference URI="/xl/styles.xml?ContentType=application/vnd.openxmlformats-officedocument.spreadsheetml.styles+xml">
        <DigestMethod Algorithm="http://www.w3.org/2001/04/xmldsig-more#sha384"/>
        <DigestValue>bEO8agH6vBv6D+rfFMK2XyHP97AzMYo15Nbrhw+xLOgflvCmM2VNYj2QNu9F8uny</DigestValue>
      </Reference>
      <Reference URI="/xl/theme/theme1.xml?ContentType=application/vnd.openxmlformats-officedocument.theme+xml">
        <DigestMethod Algorithm="http://www.w3.org/2001/04/xmldsig-more#sha384"/>
        <DigestValue>LrPn4J5tFpI+VQI+A+RhTPE6/a31Ur8XZeRhLVvSUZuWoUICbPUOYn60DBnJONxx</DigestValue>
      </Reference>
      <Reference URI="/xl/workbook.xml?ContentType=application/vnd.openxmlformats-officedocument.spreadsheetml.sheet.main+xml">
        <DigestMethod Algorithm="http://www.w3.org/2001/04/xmldsig-more#sha384"/>
        <DigestValue>WiBrUkO/w0xahjYCvl4T9XrcTdyUayAFbKfCtQUE26yM/ljyONW9rjJBPe5eUUIj</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oJnKnW4V4rnbnN/wZhd8csJ6k+dkFx1VhE4euQooLMNiq9tuXZRFzZle/8V40mVq</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ZDNGZ2LGjxf1wGnY17edNm8x5yw8cVH5oZCKnA/TkJXwXDSeKUAxPKkS5k8t4UAA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p41z3fQzhEW6RKhvMe+fvvNxlU/QW8efH4qUh6RTq4g8pFrZD30qIBu2d66qpUbO</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dsig-more#sha384"/>
        <DigestValue>4jBSRGuYXK1nWLCtGTejYKBEStiMmFiANiksbGBSCiTPZBmsM0nHmrni5kYELLyV</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NeAm7jZsa5vyq6CDpGyxqVHEafU7k12NaXbgKOd0Su6rxvVxZ2ECbPdhCJ1yHZrz</DigestValue>
      </Reference>
      <Reference URI="/xl/worksheets/sheet1.xml?ContentType=application/vnd.openxmlformats-officedocument.spreadsheetml.worksheet+xml">
        <DigestMethod Algorithm="http://www.w3.org/2001/04/xmldsig-more#sha384"/>
        <DigestValue>c8IhU9W+f6OrMlQsk7GNY2cQu+WVjxHISBTKVCZrv2a44NexZxnUedSfhNHE68cF</DigestValue>
      </Reference>
      <Reference URI="/xl/worksheets/sheet2.xml?ContentType=application/vnd.openxmlformats-officedocument.spreadsheetml.worksheet+xml">
        <DigestMethod Algorithm="http://www.w3.org/2001/04/xmldsig-more#sha384"/>
        <DigestValue>3ipsZl3wP22SF3khd/Mn09OoQg+QUweBz1p7nZKqjxq6V4FQ5Rq391lRLkhm4//e</DigestValue>
      </Reference>
      <Reference URI="/xl/worksheets/sheet3.xml?ContentType=application/vnd.openxmlformats-officedocument.spreadsheetml.worksheet+xml">
        <DigestMethod Algorithm="http://www.w3.org/2001/04/xmldsig-more#sha384"/>
        <DigestValue>oXzGv+WSy135YN/Re0xu4LXC4Wxeby1TBgMx0XkN5BUg9h5Qr+Duge8OrBMWYApQ</DigestValue>
      </Reference>
      <Reference URI="/xl/worksheets/sheet4.xml?ContentType=application/vnd.openxmlformats-officedocument.spreadsheetml.worksheet+xml">
        <DigestMethod Algorithm="http://www.w3.org/2001/04/xmldsig-more#sha384"/>
        <DigestValue>aGqirmchnmVhicrrbM9TA/kJF1xDFF1VBZyWd/MZRvk5v81r5hCVDdv9mIyWsSrk</DigestValue>
      </Reference>
      <Reference URI="/xl/worksheets/sheet5.xml?ContentType=application/vnd.openxmlformats-officedocument.spreadsheetml.worksheet+xml">
        <DigestMethod Algorithm="http://www.w3.org/2001/04/xmldsig-more#sha384"/>
        <DigestValue>fNpr8s8nvzTZq6VEk1qBlb1s7CkOJ3K1siU9mItwi9O5SxlA/p0cLIbMSaxRMe4s</DigestValue>
      </Reference>
    </Manifest>
    <SignatureProperties>
      <SignatureProperty Id="idSignatureTime" Target="#idPackageSignature">
        <mdssi:SignatureTime xmlns:mdssi="http://schemas.openxmlformats.org/package/2006/digital-signature">
          <mdssi:Format>YYYY-MM-DDThh:mm:ssTZD</mdssi:Format>
          <mdssi:Value>2026-05-18T18:38:13Z</mdssi:Value>
        </mdssi:SignatureTime>
      </SignatureProperty>
    </SignatureProperties>
  </Object>
  <Object Id="idOfficeObject">
    <SignatureProperties>
      <SignatureProperty Id="idOfficeV1Details" Target="#idPackageSignature">
        <SignatureInfoV1 xmlns="http://schemas.microsoft.com/office/2006/digsig">
          <SetupID>{C26D7412-2146-431A-9066-A891C96E741C}</SetupID>
          <SignatureText>Humberto Colmán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2026-05-18T18:38:13Z</xd:SigningTime>
          <xd:SigningCertificate>
            <xd:Cert>
              <xd:CertDigest>
                <DigestMethod Algorithm="http://www.w3.org/2001/04/xmldsig-more#sha384"/>
                <DigestValue>hKeXalXt5gbyh80AwxrTrNhdAZJSmeCDmULmzQ6RJB9bf64RRlWS+5dDvFyjm4/1</DigestValue>
              </xd:CertDigest>
              <xd:IssuerSerial>
                <X509IssuerName>CN=cd0d2800-a231-4634-ab9a-7d72bf4531a5</X509IssuerName>
                <X509SerialNumber>10288241017344820128</X509SerialNumber>
              </xd:IssuerSerial>
            </xd:Cert>
          </xd:SigningCertificate>
          <xd:SignaturePolicyIdentifier>
            <xd:SignaturePolicyImplied/>
          </xd:SignaturePolicyIdentifier>
        </xd:SignedSignatureProperties>
      </xd:SignedProperties>
    </xd:QualifyingProperties>
  </Object>
  <Object Id="idValidSigLnImg">AQAAAGwAAAAAAAAAAAAAAL8BAADQAAAAAAAAAAAAAABbHwAAqw4AACBFTUYAAAEA9BsAAKo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4AC8ANQAvADIAMAAyADYAAAAJAAAACQAAAAcAAAAJAAAABwAAAAkAAAAJAAAACQAAAAkAAABLAAAAQAAAADAAAAAFAAAAIAAAAAEAAAABAAAAEAAAAAAAAAAAAAAAwAEAANEAAAAAAAAAAAAAAMA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TAAAAAoBAABvAAAANgAAAEwAAADVAAAAJAAAACEA8AAAAAAAAAAAAAAAgD8AAAAAAAAAAAAAgD8AAAAAAAAAAAAAAAAAAAAAAAAAAAAAAAAAAAAAAAAAACUAAAAMAAAAAAAAgCgAAAAMAAAABAAAAFIAAABwAQAABAAAAOb///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2AAAATAAAAAsBAABwAAAAJQAAAAwAAAAEAAAAVAAAAKgAAAA3AAAATAAAAAkBAABvAAAAAQAAAFVVj0EmtI9BNwAAAEwAAAAPAAAATAAAAAAAAAAAAAAAAAAAAP//////////bAAAAEgAdQBtAGIAZQByAHQAbwAgAEMAbwBsAG0A4QBuAAAAEgAAAA8AAAAWAAAADwAAAA4AAAAJAAAACQAAAA8AAAAHAAAAEAAAAA8AAAAGAAAAFgAAAA0AAAAPAAAASwAAAEAAAAAwAAAABQAAACAAAAABAAAAAQAAABAAAAAAAAAAAAAAAMABAADRAAAAAAAAAAAAAADAAQAA0QAAACUAAAAMAAAAAgAAACcAAAAYAAAABQAAAAAAAAD///8AAAAAACUAAAAMAAAABQAAAEwAAABkAAAAAAAAAHwAAAC/AQAAzAAAAAAAAAB8AAAAwAEAAFEAAAAhAPAAAAAAAAAAAAAAAIA/AAAAAAAAAAAAAIA/AAAAAAAAAAAAAAAAAAAAAAAAAAAAAAAAAAAAAAAAAAAlAAAADAAAAAAAAIAoAAAADAAAAAUAAAAnAAAAGAAAAAUAAAAAAAAA////AAAAAAAlAAAADAAAAAUAAABMAAAAZAAAAA4AAAB8AAAAPwEAAJIAAAAOAAAAfAAAADIBAAAXAAAAIQDwAAAAAAAAAAAAAACAPwAAAAAAAAAAAACAPwAAAAAAAAAAAAAAAAAAAAAAAAAAAAAAAAAAAAAAAAAAJQAAAAwAAAAAAACAKAAAAAwAAAAFAAAAJQAAAAwAAAABAAAAGAAAAAwAAAAAAAAAEgAAAAwAAAABAAAAHgAAABgAAAAOAAAAfAAAAEABAACTAAAAJQAAAAwAAAABAAAAVAAAAKgAAAAPAAAAfAAAAJwAAACSAAAAAQAAAFVVj0EmtI9BDwAAAHwAAAAPAAAATAAAAAAAAAAAAAAAAAAAAP//////////bAAAAEgAdQBtAGIAZQByAHQAbwAgAEMAbwBsAG0AYQBuAAAADAAAAAoAAAAPAAAACgAAAAkAAAAGAAAABgAAAAoAAAAFAAAACwAAAAoAAAAEAAAADwAAAAkAAAAKAAAASwAAAEAAAAAwAAAABQAAACAAAAABAAAAAQAAABAAAAAAAAAAAAAAAMABAADRAAAAAAAAAAAAAADAAQAA0QAAACUAAAAMAAAAAgAAACcAAAAYAAAABQAAAAAAAAD///8AAAAAACUAAAAMAAAABQAAAEwAAABkAAAADgAAAJkAAAA/AQAArwAAAA4AAACZAAAAMgEAABcAAAAhAPAAAAAAAAAAAAAAAIA/AAAAAAAAAAAAAIA/AAAAAAAAAAAAAAAAAAAAAAAAAAAAAAAAAAAAAAAAAAAlAAAADAAAAAAAAIAoAAAADAAAAAUAAAAlAAAADAAAAAEAAAAYAAAADAAAAAAAAAASAAAADAAAAAEAAAAeAAAAGAAAAA4AAACZAAAAQAEAALAAAAAlAAAADAAAAAEAAABUAAAAoAAAAA8AAACZAAAAfgAAAK8AAAABAAAAVVWPQSa0j0EPAAAAmQAAAA4AAABMAAAAAAAAAAAAAAAAAAAA//////////9oAAAAVgBpAGMAZQBwAHIAZQBzAGkAZABlAG4AdABlAAsAAAAEAAAACAAAAAkAAAAKAAAABgAAAAkAAAAHAAAABAAAAAoAAAAJAAAACgAAAAYAAAAJAAAASwAAAEAAAAAwAAAABQAAACAAAAABAAAAAQAAABAAAAAAAAAAAAAAAMABAADRAAAAAAAAAAAAAADAAQAA0QAAACUAAAAMAAAAAgAAACcAAAAYAAAABQAAAAAAAAD///8AAAAAACUAAAAMAAAABQAAAEwAAABkAAAADgAAALYAAACxAQAAzAAAAA4AAAC2AAAApAEAABcAAAAhAPAAAAAAAAAAAAAAAIA/AAAAAAAAAAAAAIA/AAAAAAAAAAAAAAAAAAAAAAAAAAAAAAAAAAAAAAAAAAAlAAAADAAAAAAAAIAoAAAADAAAAAUAAAAlAAAADAAAAAEAAAAYAAAADAAAAAAAAAASAAAADAAAAAEAAAAWAAAADAAAAAAAAABUAAAAdAEAAA8AAAC2AAAAsAEAAMwAAAABAAAAVVWPQSa0j0EPAAAAtgAAADEAAABMAAAABAAAAA4AAAC2AAAAsgEAAM0AAACwAAAARgBpAHIAbQBhAGQAbwAgAHAAbwByADoAIABjAGQAMABkADIAOAAwADAALQBhADIAMwAxAC0ANAA2ADMANAAtAGEAYgA5AGEALQA3AGQANwAyAGIAZgA0ADUAMwAxAGEANQAAAAgAAAAEAAAABgAAAA8AAAAJAAAACgAAAAoAAAAFAAAACgAAAAoAAAAGAAAABAAAAAUAAAAIAAAACgAAAAkAAAAKAAAACQAAAAkAAAAJAAAACQAAAAcAAAAJAAAACQAAAAkAAAAJAAAABwAAAAkAAAAJAAAACQAAAAkAAAAHAAAACQAAAAoAAAAJAAAACQAAAAcAAAAJAAAACgAAAAkAAAAJAAAACgAAAAUAAAAJAAAACQAAAAkAAAAJAAAACQAAAAkAAAAWAAAADAAAAAAAAAAlAAAADAAAAAIAAAAOAAAAFAAAAAAAAAAQAAAAFAAAAA==</Object>
  <Object Id="idInvalidSigLnImg">AQAAAGwAAAAAAAAAAAAAAL8BAADQAAAAAAAAAAAAAABbHwAAqw4AACBFTUYAAAEAZCYAALE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DAAQAA0QAAAAAAAAAAAAAAwA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Mw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BMAAAACgEAAG8AAAA2AAAATAAAANUAAAAkAAAAIQDwAAAAAAAAAAAAAACAPwAAAAAAAAAAAACAPwAAAAAAAAAAAAAAAAAAAAAAAAAAAAAAAAAAAAAAAAAAJQAAAAwAAAAAAACAKAAAAAwAAAAEAAAAUgAAAHABAAAEAAAA5v///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YAAABMAAAACwEAAHAAAAAlAAAADAAAAAQAAABUAAAAqAAAADcAAABMAAAACQEAAG8AAAABAAAAVVWPQSa0j0E3AAAATAAAAA8AAABMAAAAAAAAAAAAAAAAAAAA//////////9sAAAASAB1AG0AYgBlAHIAdABvACAAQwBvAGwAbQDhAG4A7S4SAAAADwAAABYAAAAPAAAADgAAAAkAAAAJAAAADwAAAAcAAAAQAAAADwAAAAYAAAAWAAAADQAAAA8AAABLAAAAQAAAADAAAAAFAAAAIAAAAAEAAAABAAAAEAAAAAAAAAAAAAAAwAEAANEAAAAAAAAAAAAAAMABAADRAAAAJQAAAAwAAAACAAAAJwAAABgAAAAFAAAAAAAAAP///wAAAAAAJQAAAAwAAAAFAAAATAAAAGQAAAAAAAAAfAAAAL8BAADMAAAAAAAAAHwAAADAAQAAUQAAACEA8AAAAAAAAAAAAAAAgD8AAAAAAAAAAAAAgD8AAAAAAAAAAAAAAAAAAAAAAAAAAAAAAAAAAAAAAAAAACUAAAAMAAAAAAAAgCgAAAAMAAAABQAAACcAAAAYAAAABQAAAAAAAAD///8AAAAAACUAAAAMAAAABQAAAEwAAABkAAAADgAAAHwAAAA/AQAAkgAAAA4AAAB8AAAAMgEAABcAAAAhAPAAAAAAAAAAAAAAAIA/AAAAAAAAAAAAAIA/AAAAAAAAAAAAAAAAAAAAAAAAAAAAAAAAAAAAAAAAAAAlAAAADAAAAAAAAIAoAAAADAAAAAUAAAAlAAAADAAAAAEAAAAYAAAADAAAAAAAAAASAAAADAAAAAEAAAAeAAAAGAAAAA4AAAB8AAAAQAEAAJMAAAAlAAAADAAAAAEAAABUAAAAqAAAAA8AAAB8AAAAnAAAAJIAAAABAAAAVVWPQSa0j0EPAAAAfAAAAA8AAABMAAAAAAAAAAAAAAAAAAAA//////////9sAAAASAB1AG0AYgBlAHIAdABvACAAQwBvAGwAbQBhAG4AmroMAAAACgAAAA8AAAAKAAAACQAAAAYAAAAGAAAACgAAAAUAAAALAAAACgAAAAQAAAAPAAAACQAAAAoAAABLAAAAQAAAADAAAAAFAAAAIAAAAAEAAAABAAAAEAAAAAAAAAAAAAAAwAEAANEAAAAAAAAAAAAAAMABAADRAAAAJQAAAAwAAAACAAAAJwAAABgAAAAFAAAAAAAAAP///wAAAAAAJQAAAAwAAAAFAAAATAAAAGQAAAAOAAAAmQAAAD8BAACvAAAADgAAAJkAAAAyAQAAFwAAACEA8AAAAAAAAAAAAAAAgD8AAAAAAAAAAAAAgD8AAAAAAAAAAAAAAAAAAAAAAAAAAAAAAAAAAAAAAAAAACUAAAAMAAAAAAAAgCgAAAAMAAAABQ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wAEAANEAAAAAAAAAAAAAAMABAADRAAAAJQAAAAwAAAACAAAAJwAAABgAAAAFAAAAAAAAAP///wAAAAAAJQAAAAwAAAAFAAAATAAAAGQAAAAOAAAAtgAAALEBAADMAAAADgAAALYAAACkAQAAFwAAACEA8AAAAAAAAAAAAAAAgD8AAAAAAAAAAAAAgD8AAAAAAAAAAAAAAAAAAAAAAAAAAAAAAAAAAAAAAAAAACUAAAAMAAAAAAAAgCgAAAAMAAAABQAAACUAAAAMAAAAAQAAABgAAAAMAAAAAAAAABIAAAAMAAAAAQAAABYAAAAMAAAAAAAAAFQAAAB0AQAADwAAALYAAACwAQAAzAAAAAEAAABVVY9BJrSPQQ8AAAC2AAAAMQAAAEwAAAAEAAAADgAAALYAAACyAQAAzQAAALAAAABGAGkAcgBtAGEAZABvACAAcABvAHIAOgAgAGMAZAAwAGQAMgA4ADAAMAAtAGEAMgAzADEALQA0ADYAMwA0AC0AYQBiADkAYQAtADcAZAA3ADIAYgBmADQANQAzADEAYQA1AFPWCAAAAAQAAAAGAAAADwAAAAkAAAAKAAAACgAAAAUAAAAKAAAACgAAAAYAAAAEAAAABQAAAAgAAAAKAAAACQAAAAoAAAAJAAAACQAAAAkAAAAJAAAABwAAAAkAAAAJAAAACQAAAAkAAAAHAAAACQAAAAkAAAAJAAAACQAAAAcAAAAJAAAACgAAAAkAAAAJAAAABwAAAAkAAAAKAAAACQAAAAkAAAAKAAAABQAAAAkAAAAJAAAACQAAAAkAAAAJAAAACQAAABYAAAAMAAAAAAAAACUAAAAMAAAAAgAAAA4AAAAUAAAAAAAAABAAAAAUAAAA</Object>
</Signature>
</file>

<file path=_xmlsignatures/sig15.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kuUKASbdlKHMkGp/IG/SQlw79u7dnbiq0Yn5jHLYZWmHTrFLwq8eH2FFgmh4RwQx</DigestValue>
    </Reference>
    <Reference Type="http://www.w3.org/2000/09/xmldsig#Object" URI="#idOfficeObject">
      <DigestMethod Algorithm="http://www.w3.org/2001/04/xmldsig-more#sha384"/>
      <DigestValue>awWxT2jlE6WDxgRYn+ubY1Ls0lZSxsCE7geFNspYLq22wM5oSrK1Xq4R8nb3uQFH</DigestValue>
    </Reference>
    <Reference Type="http://uri.etsi.org/01903#SignedProperties" URI="#idSignedProperties">
      <Transforms>
        <Transform Algorithm="http://www.w3.org/TR/2001/REC-xml-c14n-20010315"/>
      </Transforms>
      <DigestMethod Algorithm="http://www.w3.org/2001/04/xmldsig-more#sha384"/>
      <DigestValue>L5aABlO3r6AxpZT9cjL/Dck6keQgIBMEbqkhjDhtvw44Hbx7nUyL2T9pxridk19i</DigestValue>
    </Reference>
    <Reference Type="http://www.w3.org/2000/09/xmldsig#Object" URI="#idValidSigLnImg">
      <DigestMethod Algorithm="http://www.w3.org/2001/04/xmldsig-more#sha384"/>
      <DigestValue>bRjXbWAfXElPvrUcg3I/ZFrHJ5jeOb4Ku6iCWF534nQnXWiVaIIrpBiPV3u56hIV</DigestValue>
    </Reference>
    <Reference Type="http://www.w3.org/2000/09/xmldsig#Object" URI="#idInvalidSigLnImg">
      <DigestMethod Algorithm="http://www.w3.org/2001/04/xmldsig-more#sha384"/>
      <DigestValue>Qywhl05vcGYHfGaZHCiUK8Mr+9oPTBh5uh/Xeyu4GOUBKxzZxcfHBkfj2Wx8+aTV</DigestValue>
    </Reference>
  </SignedInfo>
  <SignatureValue>A0PteQXrE9qttvn6QJNMIbjMGZdDCLHOKcAhr5A1H6dordaBLb+JZa8c/tfQ9FkiygQqESLr5abG
9vYXqkMU6+CkXCtijKSAeSG5bqvRzcWMTfomprzZmOGfv5AydPG6</SignatureValue>
  <KeyInfo>
    <X509Data>
      <X509Certificate>MIIBrDCCATKgAwIBAgIJAI7HLLIicQOgMAoGCCqGSM49BAMDMC8xLTArBgNVBAMTJGNkMGQyODAwLWEyMzEtNDYzNC1hYjlhLTdkNzJiZjQ1MzFhNTAeFw0yNjA0MTIwMDI0MjFaFw0yNzA0MTIxMjI0MjFaMC8xLTArBgNVBAMTJGNkMGQyODAwLWEyMzEtNDYzNC1hYjlhLTdkNzJiZjQ1MzFhNTB2MBAGByqGSM49AgEGBSuBBAAiA2IABHQ7F9rfLci00NZEUGk/drYn/GsiVRdhSO2T7zDKTdLmM2xglevcYTLjBGDU8sIB6mh/qKzEasOAKIoSVJqXThMp+7lPLMLg2crO8EKh7WqsWqwur0yg4b+RlI3diqtxuqMaMBgwCQYDVR0TBAIwADALBgNVHQ8EBAMCB4AwCgYIKoZIzj0EAwMDaAAwZQIweh9rLLCvJPLLktchKiGUyNCdgc5PZvTyWQcCEqsq4OEYOtNoAwJAd+fxFZpXaJDiAjEA5tMh/bIShnouy3wk8B16ZP1FFFaevEL/aOqAJ+ZB0PXcaxkfKGcyDMvi/kjgnql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mMO/u2a8xLmbnjQwTGBiHWHqglPS5LYRryvn/7Vzy2DVlvWbAOyUnptuzbNz4gH5</DigestValue>
      </Reference>
      <Reference URI="/docMetadata/LabelInfo.xml?ContentType=application/vnd.ms-office.classificationlabels+xml">
        <DigestMethod Algorithm="http://www.w3.org/2001/04/xmldsig-more#sha384"/>
        <DigestValue>W9ZEcScsFFUFydFCS0BtLRWc8AQtrYd07zG1/Hesu7yX9iS9EfV3GyA5ET7lnann</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dsig-more#sha384"/>
        <DigestValue>nJrp9NaL155nztOxerpn400llAW7/V/psv9gaNn0u56FhtXjrDjA4VSFiCHnQJay</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kR/pltk77k8TqkN7Rrp8KWjR2bH7AX6W2yxQhUGI63WkXz3+xBML8ur7Ge6zpA7G</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KYzYkjTjmuvDJGFob0PpytJugbwIejjva6RdmrV1kpV1PPT3bUFw9OcHfkUu/pik</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YEaPyFGbt1eol/6aoGUWVEhvypoS3lB+m6bdExxUCb5Z+7Sy6cPb9j3b5cNDC/iA</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dsig-more#sha384"/>
        <DigestValue>YEaPyFGbt1eol/6aoGUWVEhvypoS3lB+m6bdExxUCb5Z+7Sy6cPb9j3b5cNDC/iA</DigestValue>
      </Reference>
      <Reference URI="/xl/drawings/drawing1.xml?ContentType=application/vnd.openxmlformats-officedocument.drawing+xml">
        <DigestMethod Algorithm="http://www.w3.org/2001/04/xmldsig-more#sha384"/>
        <DigestValue>4T0mxTmV0KoerTqfGtMB3ay9EncSpzkP/qvwfp1sYq264qBmCJoJU2tqfzzvG2FK</DigestValue>
      </Reference>
      <Reference URI="/xl/drawings/drawing2.xml?ContentType=application/vnd.openxmlformats-officedocument.drawing+xml">
        <DigestMethod Algorithm="http://www.w3.org/2001/04/xmldsig-more#sha384"/>
        <DigestValue>3VzQGVEXRgadeLIHmo5GxeY8bG+ZD2d/XvCzjraIuqL4RX7o4rQRgEgeF13aqrl0</DigestValue>
      </Reference>
      <Reference URI="/xl/drawings/drawing3.xml?ContentType=application/vnd.openxmlformats-officedocument.drawing+xml">
        <DigestMethod Algorithm="http://www.w3.org/2001/04/xmldsig-more#sha384"/>
        <DigestValue>wDQxcjgv8HC+N4zbHRAwYkhUWE/VF4Znk4pN0NV19v1RBeIRPDWecENwov/dS0pZ</DigestValue>
      </Reference>
      <Reference URI="/xl/drawings/drawing4.xml?ContentType=application/vnd.openxmlformats-officedocument.drawing+xml">
        <DigestMethod Algorithm="http://www.w3.org/2001/04/xmldsig-more#sha384"/>
        <DigestValue>7u8SHEjCOFMsLuAyfoJ1325qTF7l7tDJr7G8UXbDJWDrA4nKVZV/5LPRP0u6wJdL</DigestValue>
      </Reference>
      <Reference URI="/xl/drawings/drawing5.xml?ContentType=application/vnd.openxmlformats-officedocument.drawing+xml">
        <DigestMethod Algorithm="http://www.w3.org/2001/04/xmldsig-more#sha384"/>
        <DigestValue>n4bPJ11SgUvYu9Fa5VXk681bnKO5HluLx5K9lisRbfcZXA++Ok3Sao+hHKQmh6SG</DigestValue>
      </Reference>
      <Reference URI="/xl/drawings/vmlDrawing1.vml?ContentType=application/vnd.openxmlformats-officedocument.vmlDrawing">
        <DigestMethod Algorithm="http://www.w3.org/2001/04/xmldsig-more#sha384"/>
        <DigestValue>yVtZF4KP+08Yp9ZmWQZ9N3TaYp7dut0y90Z9uxjH3k7AbKrhDFhW7W0qAONsCjnm</DigestValue>
      </Reference>
      <Reference URI="/xl/drawings/vmlDrawing2.vml?ContentType=application/vnd.openxmlformats-officedocument.vmlDrawing">
        <DigestMethod Algorithm="http://www.w3.org/2001/04/xmldsig-more#sha384"/>
        <DigestValue>ha65A2zEmNHtrjx3ue6NL4DGwp0Uqs5AsO9K3OhMj3akvHNCvN5Ee30IpCWI8aCo</DigestValue>
      </Reference>
      <Reference URI="/xl/drawings/vmlDrawing3.vml?ContentType=application/vnd.openxmlformats-officedocument.vmlDrawing">
        <DigestMethod Algorithm="http://www.w3.org/2001/04/xmldsig-more#sha384"/>
        <DigestValue>zTLI/KeQISgw+U8k32sKiJLKrxcs69PhpJ0XtlVqNl4yTMl0pfQVsgH8Iu2jYr6Q</DigestValue>
      </Reference>
      <Reference URI="/xl/drawings/vmlDrawing4.vml?ContentType=application/vnd.openxmlformats-officedocument.vmlDrawing">
        <DigestMethod Algorithm="http://www.w3.org/2001/04/xmldsig-more#sha384"/>
        <DigestValue>7nTitDQOhoPp7ftp/KkKDcUhgWpRlzgPZ23SIvfHKiyu9oAVSE+IhxzJ8PlGf6N6</DigestValue>
      </Reference>
      <Reference URI="/xl/drawings/vmlDrawing5.vml?ContentType=application/vnd.openxmlformats-officedocument.vmlDrawing">
        <DigestMethod Algorithm="http://www.w3.org/2001/04/xmldsig-more#sha384"/>
        <DigestValue>q8R0G0wjRWDEBWKC04waGIBNoxMsuCCPmnr1TpaS5eqYQ+3FHDqEm8nuflrrr2+M</DigestValue>
      </Reference>
      <Reference URI="/xl/media/image1.png?ContentType=image/png">
        <DigestMethod Algorithm="http://www.w3.org/2001/04/xmldsig-more#sha384"/>
        <DigestValue>UAWqtds8L4g4mqUcUXhnf5HEByw0x9hCvGo+njhh5xwvr+55JtXufeIPOhJc0Oer</DigestValue>
      </Reference>
      <Reference URI="/xl/media/image2.emf?ContentType=image/x-emf">
        <DigestMethod Algorithm="http://www.w3.org/2001/04/xmldsig-more#sha384"/>
        <DigestValue>CU30uae2H9ESKsRT5IFKXeMEc6Rn2+i7F8yYWqU1VvL1+Zb44GuS0lj6vUN8CLSI</DigestValue>
      </Reference>
      <Reference URI="/xl/media/image3.emf?ContentType=image/x-emf">
        <DigestMethod Algorithm="http://www.w3.org/2001/04/xmldsig-more#sha384"/>
        <DigestValue>Ggt95S9bHBP4lTjpflopuVnUiuoldz5I2qhXE9Rzxb5L9ijmiAgka/Tz2pwclv2U</DigestValue>
      </Reference>
      <Reference URI="/xl/media/image4.emf?ContentType=image/x-emf">
        <DigestMethod Algorithm="http://www.w3.org/2001/04/xmldsig-more#sha384"/>
        <DigestValue>l3DcXwiDEkU82d5BtIEl+48t9SQI6O2k70eH0L5gaRWyRUWgyvffrZWl++bh25GZ</DigestValue>
      </Reference>
      <Reference URI="/xl/media/image5.emf?ContentType=image/x-emf">
        <DigestMethod Algorithm="http://www.w3.org/2001/04/xmldsig-more#sha384"/>
        <DigestValue>HXKUezeD7nCZLdMHOXiWTXHXfTbKlYrx+v2mPyJukI5YIShD+552YG/GKS8B1+yY</DigestValue>
      </Reference>
      <Reference URI="/xl/media/image6.emf?ContentType=image/x-emf">
        <DigestMethod Algorithm="http://www.w3.org/2001/04/xmldsig-more#sha384"/>
        <DigestValue>+LS18353yc9D0BFTB6n70jSqlgW0Ng28EIAjcoGzhebb99W7iu2LwfCLi63AkmH5</DigestValue>
      </Reference>
      <Reference URI="/xl/printerSettings/printerSettings1.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10.bin?ContentType=application/vnd.openxmlformats-officedocument.spreadsheetml.printerSettings">
        <DigestMethod Algorithm="http://www.w3.org/2001/04/xmldsig-more#sha384"/>
        <DigestValue>VS5Wj1Oqap46twcIPXPe+dxf6BwpyETxXIpJjjNK5iHIXHLLRG/NuqZPFxBzzmE7</DigestValue>
      </Reference>
      <Reference URI="/xl/printerSettings/printerSettings11.bin?ContentType=application/vnd.openxmlformats-officedocument.spreadsheetml.printerSettings">
        <DigestMethod Algorithm="http://www.w3.org/2001/04/xmldsig-more#sha384"/>
        <DigestValue>nV5YNYOKya7wjGQnZiRkSzR/U/6MNRpMHyDHCQkuVS1eoL5XWmlKsZP0xzno0d9y</DigestValue>
      </Reference>
      <Reference URI="/xl/printerSettings/printerSettings12.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14.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15.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16.bin?ContentType=application/vnd.openxmlformats-officedocument.spreadsheetml.printerSettings">
        <DigestMethod Algorithm="http://www.w3.org/2001/04/xmldsig-more#sha384"/>
        <DigestValue>HSR300D2Yy10lj9I2ow9V3Xt/t/PIZi/tQK38UyH0sGlKdcElj2gF5l9d93h3q1v</DigestValue>
      </Reference>
      <Reference URI="/xl/printerSettings/printerSettings17.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8.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19.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20.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1.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2.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3.bin?ContentType=application/vnd.openxmlformats-officedocument.spreadsheetml.printerSettings">
        <DigestMethod Algorithm="http://www.w3.org/2001/04/xmldsig-more#sha384"/>
        <DigestValue>p0IYwK+K9/c2aYiEDcXJlf/WqClKBg5pWfjbs5PpUXh7Uo5od7XfKIiDFrIoo//1</DigestValue>
      </Reference>
      <Reference URI="/xl/printerSettings/printerSettings24.bin?ContentType=application/vnd.openxmlformats-officedocument.spreadsheetml.printerSettings">
        <DigestMethod Algorithm="http://www.w3.org/2001/04/xmldsig-more#sha384"/>
        <DigestValue>la5XFKb5nN+e4hs+AvCepaB7+VyzvSzONXiAmitEEr0LrFa/FXAdKtDGxJIHX8F9</DigestValue>
      </Reference>
      <Reference URI="/xl/printerSettings/printerSettings3.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4.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5.bin?ContentType=application/vnd.openxmlformats-officedocument.spreadsheetml.printerSettings">
        <DigestMethod Algorithm="http://www.w3.org/2001/04/xmldsig-more#sha384"/>
        <DigestValue>Cv2k4fQ/ctYT81cpf5Famszjt23xdaODtkcIUf0GjTD6OnRiiAzZiGpC3MtipmFy</DigestValue>
      </Reference>
      <Reference URI="/xl/printerSettings/printerSettings6.bin?ContentType=application/vnd.openxmlformats-officedocument.spreadsheetml.printerSettings">
        <DigestMethod Algorithm="http://www.w3.org/2001/04/xmldsig-more#sha384"/>
        <DigestValue>UcrzDNQHSRzqE5+54fRtJG258UB7x3CFRLVXD8O0VOKbgY8kUxXCZVJkrYFZmRTc</DigestValue>
      </Reference>
      <Reference URI="/xl/printerSettings/printerSettings7.bin?ContentType=application/vnd.openxmlformats-officedocument.spreadsheetml.printerSettings">
        <DigestMethod Algorithm="http://www.w3.org/2001/04/xmldsig-more#sha384"/>
        <DigestValue>D2gqQUfRjwR87uNwa/pfSl30KgzKpUY7DkAzu3Hz6/ZiMgfcVuKSNitUpJvpEMRx</DigestValue>
      </Reference>
      <Reference URI="/xl/printerSettings/printerSettings8.bin?ContentType=application/vnd.openxmlformats-officedocument.spreadsheetml.printerSettings">
        <DigestMethod Algorithm="http://www.w3.org/2001/04/xmldsig-more#sha384"/>
        <DigestValue>/9HTwtmB6lCskp0iQiuXZzVYjuwl6X5X/01w7U5stY0GqGJCBlDLjIQP31jEq6jh</DigestValue>
      </Reference>
      <Reference URI="/xl/printerSettings/printerSettings9.bin?ContentType=application/vnd.openxmlformats-officedocument.spreadsheetml.printerSettings">
        <DigestMethod Algorithm="http://www.w3.org/2001/04/xmldsig-more#sha384"/>
        <DigestValue>D2gqQUfRjwR87uNwa/pfSl30KgzKpUY7DkAzu3Hz6/ZiMgfcVuKSNitUpJvpEMRx</DigestValue>
      </Reference>
      <Reference URI="/xl/sharedStrings.xml?ContentType=application/vnd.openxmlformats-officedocument.spreadsheetml.sharedStrings+xml">
        <DigestMethod Algorithm="http://www.w3.org/2001/04/xmldsig-more#sha384"/>
        <DigestValue>uXiD/3CrnSQ2tNw5s2NCUX9WHBCe4qcWMOYvkTKKpEZpKiedM8I/sD70+B3MKiJq</DigestValue>
      </Reference>
      <Reference URI="/xl/styles.xml?ContentType=application/vnd.openxmlformats-officedocument.spreadsheetml.styles+xml">
        <DigestMethod Algorithm="http://www.w3.org/2001/04/xmldsig-more#sha384"/>
        <DigestValue>bEO8agH6vBv6D+rfFMK2XyHP97AzMYo15Nbrhw+xLOgflvCmM2VNYj2QNu9F8uny</DigestValue>
      </Reference>
      <Reference URI="/xl/theme/theme1.xml?ContentType=application/vnd.openxmlformats-officedocument.theme+xml">
        <DigestMethod Algorithm="http://www.w3.org/2001/04/xmldsig-more#sha384"/>
        <DigestValue>LrPn4J5tFpI+VQI+A+RhTPE6/a31Ur8XZeRhLVvSUZuWoUICbPUOYn60DBnJONxx</DigestValue>
      </Reference>
      <Reference URI="/xl/workbook.xml?ContentType=application/vnd.openxmlformats-officedocument.spreadsheetml.sheet.main+xml">
        <DigestMethod Algorithm="http://www.w3.org/2001/04/xmldsig-more#sha384"/>
        <DigestValue>WiBrUkO/w0xahjYCvl4T9XrcTdyUayAFbKfCtQUE26yM/ljyONW9rjJBPe5eUUIj</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oJnKnW4V4rnbnN/wZhd8csJ6k+dkFx1VhE4euQooLMNiq9tuXZRFzZle/8V40mVq</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dsig-more#sha384"/>
        <DigestValue>ZDNGZ2LGjxf1wGnY17edNm8x5yw8cVH5oZCKnA/TkJXwXDSeKUAxPKkS5k8t4UAA</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dsig-more#sha384"/>
        <DigestValue>p41z3fQzhEW6RKhvMe+fvvNxlU/QW8efH4qUh6RTq4g8pFrZD30qIBu2d66qpUbO</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dsig-more#sha384"/>
        <DigestValue>4jBSRGuYXK1nWLCtGTejYKBEStiMmFiANiksbGBSCiTPZBmsM0nHmrni5kYELLyV</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NeAm7jZsa5vyq6CDpGyxqVHEafU7k12NaXbgKOd0Su6rxvVxZ2ECbPdhCJ1yHZrz</DigestValue>
      </Reference>
      <Reference URI="/xl/worksheets/sheet1.xml?ContentType=application/vnd.openxmlformats-officedocument.spreadsheetml.worksheet+xml">
        <DigestMethod Algorithm="http://www.w3.org/2001/04/xmldsig-more#sha384"/>
        <DigestValue>c8IhU9W+f6OrMlQsk7GNY2cQu+WVjxHISBTKVCZrv2a44NexZxnUedSfhNHE68cF</DigestValue>
      </Reference>
      <Reference URI="/xl/worksheets/sheet2.xml?ContentType=application/vnd.openxmlformats-officedocument.spreadsheetml.worksheet+xml">
        <DigestMethod Algorithm="http://www.w3.org/2001/04/xmldsig-more#sha384"/>
        <DigestValue>3ipsZl3wP22SF3khd/Mn09OoQg+QUweBz1p7nZKqjxq6V4FQ5Rq391lRLkhm4//e</DigestValue>
      </Reference>
      <Reference URI="/xl/worksheets/sheet3.xml?ContentType=application/vnd.openxmlformats-officedocument.spreadsheetml.worksheet+xml">
        <DigestMethod Algorithm="http://www.w3.org/2001/04/xmldsig-more#sha384"/>
        <DigestValue>oXzGv+WSy135YN/Re0xu4LXC4Wxeby1TBgMx0XkN5BUg9h5Qr+Duge8OrBMWYApQ</DigestValue>
      </Reference>
      <Reference URI="/xl/worksheets/sheet4.xml?ContentType=application/vnd.openxmlformats-officedocument.spreadsheetml.worksheet+xml">
        <DigestMethod Algorithm="http://www.w3.org/2001/04/xmldsig-more#sha384"/>
        <DigestValue>aGqirmchnmVhicrrbM9TA/kJF1xDFF1VBZyWd/MZRvk5v81r5hCVDdv9mIyWsSrk</DigestValue>
      </Reference>
      <Reference URI="/xl/worksheets/sheet5.xml?ContentType=application/vnd.openxmlformats-officedocument.spreadsheetml.worksheet+xml">
        <DigestMethod Algorithm="http://www.w3.org/2001/04/xmldsig-more#sha384"/>
        <DigestValue>fNpr8s8nvzTZq6VEk1qBlb1s7CkOJ3K1siU9mItwi9O5SxlA/p0cLIbMSaxRMe4s</DigestValue>
      </Reference>
    </Manifest>
    <SignatureProperties>
      <SignatureProperty Id="idSignatureTime" Target="#idPackageSignature">
        <mdssi:SignatureTime xmlns:mdssi="http://schemas.openxmlformats.org/package/2006/digital-signature">
          <mdssi:Format>YYYY-MM-DDThh:mm:ssTZD</mdssi:Format>
          <mdssi:Value>2026-05-18T18:38:21Z</mdssi:Value>
        </mdssi:SignatureTime>
      </SignatureProperty>
    </SignatureProperties>
  </Object>
  <Object Id="idOfficeObject">
    <SignatureProperties>
      <SignatureProperty Id="idOfficeV1Details" Target="#idPackageSignature">
        <SignatureInfoV1 xmlns="http://schemas.microsoft.com/office/2006/digsig">
          <SetupID>{E266F996-0972-4ADE-842B-9225F9E8DFBC}</SetupID>
          <SignatureText>Humberto Colmán</SignatureText>
          <SignatureImage/>
          <SignatureComments/>
          <WindowsVersion>10.0</WindowsVersion>
          <OfficeVersion>16.0.19929/27</OfficeVersion>
          <ApplicationVersion>16.0.19929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2026-05-18T18:38:21Z</xd:SigningTime>
          <xd:SigningCertificate>
            <xd:Cert>
              <xd:CertDigest>
                <DigestMethod Algorithm="http://www.w3.org/2001/04/xmldsig-more#sha384"/>
                <DigestValue>hKeXalXt5gbyh80AwxrTrNhdAZJSmeCDmULmzQ6RJB9bf64RRlWS+5dDvFyjm4/1</DigestValue>
              </xd:CertDigest>
              <xd:IssuerSerial>
                <X509IssuerName>CN=cd0d2800-a231-4634-ab9a-7d72bf4531a5</X509IssuerName>
                <X509SerialNumber>10288241017344820128</X509SerialNumber>
              </xd:IssuerSerial>
            </xd:Cert>
          </xd:SigningCertificate>
          <xd:SignaturePolicyIdentifier>
            <xd:SignaturePolicyImplied/>
          </xd:SignaturePolicyIdentifier>
        </xd:SignedSignatureProperties>
      </xd:SignedProperties>
    </xd:QualifyingProperties>
  </Object>
  <Object Id="idValidSigLnImg">AQAAAGwAAAAAAAAAAAAAAL8BAADQAAAAAAAAAAAAAABbHwAAqw4AACBFTUYAAAEA9BsAAKo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4AC8ANQAvADIAMAAyADYAAAAJAAAACQAAAAcAAAAJAAAABwAAAAkAAAAJAAAACQAAAAkAAABLAAAAQAAAADAAAAAFAAAAIAAAAAEAAAABAAAAEAAAAAAAAAAAAAAAwAEAANEAAAAAAAAAAAAAAMA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TAAAAAoBAABvAAAANgAAAEwAAADVAAAAJAAAACEA8AAAAAAAAAAAAAAAgD8AAAAAAAAAAAAAgD8AAAAAAAAAAAAAAAAAAAAAAAAAAAAAAAAAAAAAAAAAACUAAAAMAAAAAAAAgCgAAAAMAAAABAAAAFIAAABwAQAABAAAAOb///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2AAAATAAAAAsBAABwAAAAJQAAAAwAAAAEAAAAVAAAAKgAAAA3AAAATAAAAAkBAABvAAAAAQAAAFVVj0EmtI9BNwAAAEwAAAAPAAAATAAAAAAAAAAAAAAAAAAAAP//////////bAAAAEgAdQBtAGIAZQByAHQAbwAgAEMAbwBsAG0A4QBuAAAAEgAAAA8AAAAWAAAADwAAAA4AAAAJAAAACQAAAA8AAAAHAAAAEAAAAA8AAAAGAAAAFgAAAA0AAAAPAAAASwAAAEAAAAAwAAAABQAAACAAAAABAAAAAQAAABAAAAAAAAAAAAAAAMABAADRAAAAAAAAAAAAAADAAQAA0QAAACUAAAAMAAAAAgAAACcAAAAYAAAABQAAAAAAAAD///8AAAAAACUAAAAMAAAABQAAAEwAAABkAAAAAAAAAHwAAAC/AQAAzAAAAAAAAAB8AAAAwAEAAFEAAAAhAPAAAAAAAAAAAAAAAIA/AAAAAAAAAAAAAIA/AAAAAAAAAAAAAAAAAAAAAAAAAAAAAAAAAAAAAAAAAAAlAAAADAAAAAAAAIAoAAAADAAAAAUAAAAnAAAAGAAAAAUAAAAAAAAA////AAAAAAAlAAAADAAAAAUAAABMAAAAZAAAAA4AAAB8AAAAPwEAAJIAAAAOAAAAfAAAADIBAAAXAAAAIQDwAAAAAAAAAAAAAACAPwAAAAAAAAAAAACAPwAAAAAAAAAAAAAAAAAAAAAAAAAAAAAAAAAAAAAAAAAAJQAAAAwAAAAAAACAKAAAAAwAAAAFAAAAJQAAAAwAAAABAAAAGAAAAAwAAAAAAAAAEgAAAAwAAAABAAAAHgAAABgAAAAOAAAAfAAAAEABAACTAAAAJQAAAAwAAAABAAAAVAAAAKgAAAAPAAAAfAAAAJwAAACSAAAAAQAAAFVVj0EmtI9BDwAAAHwAAAAPAAAATAAAAAAAAAAAAAAAAAAAAP//////////bAAAAEgAdQBtAGIAZQByAHQAbwAgAEMAbwBsAG0AYQBuAAAADAAAAAoAAAAPAAAACgAAAAkAAAAGAAAABgAAAAoAAAAFAAAACwAAAAoAAAAEAAAADwAAAAkAAAAKAAAASwAAAEAAAAAwAAAABQAAACAAAAABAAAAAQAAABAAAAAAAAAAAAAAAMABAADRAAAAAAAAAAAAAADAAQAA0QAAACUAAAAMAAAAAgAAACcAAAAYAAAABQAAAAAAAAD///8AAAAAACUAAAAMAAAABQAAAEwAAABkAAAADgAAAJkAAAA/AQAArwAAAA4AAACZAAAAMgEAABcAAAAhAPAAAAAAAAAAAAAAAIA/AAAAAAAAAAAAAIA/AAAAAAAAAAAAAAAAAAAAAAAAAAAAAAAAAAAAAAAAAAAlAAAADAAAAAAAAIAoAAAADAAAAAUAAAAlAAAADAAAAAEAAAAYAAAADAAAAAAAAAASAAAADAAAAAEAAAAeAAAAGAAAAA4AAACZAAAAQAEAALAAAAAlAAAADAAAAAEAAABUAAAAoAAAAA8AAACZAAAAfgAAAK8AAAABAAAAVVWPQSa0j0EPAAAAmQAAAA4AAABMAAAAAAAAAAAAAAAAAAAA//////////9oAAAAVgBpAGMAZQBwAHIAZQBzAGkAZABlAG4AdABlAAsAAAAEAAAACAAAAAkAAAAKAAAABgAAAAkAAAAHAAAABAAAAAoAAAAJAAAACgAAAAYAAAAJAAAASwAAAEAAAAAwAAAABQAAACAAAAABAAAAAQAAABAAAAAAAAAAAAAAAMABAADRAAAAAAAAAAAAAADAAQAA0QAAACUAAAAMAAAAAgAAACcAAAAYAAAABQAAAAAAAAD///8AAAAAACUAAAAMAAAABQAAAEwAAABkAAAADgAAALYAAACxAQAAzAAAAA4AAAC2AAAApAEAABcAAAAhAPAAAAAAAAAAAAAAAIA/AAAAAAAAAAAAAIA/AAAAAAAAAAAAAAAAAAAAAAAAAAAAAAAAAAAAAAAAAAAlAAAADAAAAAAAAIAoAAAADAAAAAUAAAAlAAAADAAAAAEAAAAYAAAADAAAAAAAAAASAAAADAAAAAEAAAAWAAAADAAAAAAAAABUAAAAdAEAAA8AAAC2AAAAsAEAAMwAAAABAAAAVVWPQSa0j0EPAAAAtgAAADEAAABMAAAABAAAAA4AAAC2AAAAsgEAAM0AAACwAAAARgBpAHIAbQBhAGQAbwAgAHAAbwByADoAIABjAGQAMABkADIAOAAwADAALQBhADIAMwAxAC0ANAA2ADMANAAtAGEAYgA5AGEALQA3AGQANwAyAGIAZgA0ADUAMwAxAGEANQAAAAgAAAAEAAAABgAAAA8AAAAJAAAACgAAAAoAAAAFAAAACgAAAAoAAAAGAAAABAAAAAUAAAAIAAAACgAAAAkAAAAKAAAACQAAAAkAAAAJAAAACQAAAAcAAAAJAAAACQAAAAkAAAAJAAAABwAAAAkAAAAJAAAACQAAAAkAAAAHAAAACQAAAAoAAAAJAAAACQAAAAcAAAAJAAAACgAAAAkAAAAJAAAACgAAAAUAAAAJAAAACQAAAAkAAAAJAAAACQAAAAkAAAAWAAAADAAAAAAAAAAlAAAADAAAAAIAAAAOAAAAFAAAAAAAAAAQAAAAFAAAAA==</Object>
  <Object Id="idInvalidSigLnImg">AQAAAGwAAAAAAAAAAAAAAL8BAADQAAAAAAAAAAAAAABbHwAAqw4AACBFTUYAAAEAZCYAALEAAAAGAAAAAAAAAAAAAAAAAAAAgAcAADgEAABYAQAAwgAAAAAAAAAAAAAAAAAAAMA/BQDQ9QIACgAAABAAAAAAAAAAAAAAAEsAAAAQAAAAAAAAAAUAAAAeAAAAGAAAAAAAAAAAAAAAwAEAANEAAAAnAAAAGAAAAAEAAAAAAAAAAAAAAAAAAAAlAAAADAAAAAEAAABMAAAAZAAAAAAAAAAAAAAAvwEAANAAAAAAAAAAAAAAAMA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8PDwAAAAAAAlAAAADAAAAAEAAABMAAAAZAAAAAAAAAAAAAAAvwEAANAAAAAAAAAAAAAAAMABAADRAAAAIQDwAAAAAAAAAAAAAACAPwAAAAAAAAAAAACAPwAAAAAAAAAAAAAAAAAAAAAAAAAAAAAAAAAAAAAAAAAAJQAAAAwAAAAAAACAKAAAAAwAAAABAAAAJwAAABgAAAABAAAAAAAAAPDw8AAAAAAAJQAAAAwAAAABAAAATAAAAGQAAAAAAAAAAAAAAL8BAADQAAAAAAAAAAAAAADAAQAA0QAAACEA8AAAAAAAAAAAAAAAgD8AAAAAAAAAAAAAgD8AAAAAAAAAAAAAAAAAAAAAAAAAAAAAAAAAAAAAAAAAACUAAAAMAAAAAAAAgCgAAAAMAAAAAQAAACcAAAAYAAAAAQAAAAAAAADw8PAAAAAAACUAAAAMAAAAAQAAAEwAAABkAAAAAAAAAAAAAAC/AQAA0AAAAAAAAAAAAAAAwAEAANEAAAAhAPAAAAAAAAAAAAAAAIA/AAAAAAAAAAAAAIA/AAAAAAAAAAAAAAAAAAAAAAAAAAAAAAAAAAAAAAAAAAAlAAAADAAAAAAAAIAoAAAADAAAAAEAAAAnAAAAGAAAAAEAAAAAAAAA////AAAAAAAlAAAADAAAAAEAAABMAAAAZAAAAAAAAAAAAAAAvwEAANAAAAAAAAAAAAAAAMABAADRAAAAIQDwAAAAAAAAAAAAAACAPwAAAAAAAAAAAACAPwAAAAAAAAAAAAAAAAAAAAAAAAAAAAAAAAAAAAAAAAAAJQAAAAwAAAAAAACAKAAAAAwAAAABAAAAJwAAABgAAAABAAAAAAAAAP///wAAAAAAJQAAAAwAAAABAAAATAAAAGQAAAAAAAAAAAAAAL8BAADQAAAAAAAAAAAAAADA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DAAQAA0QAAAAAAAAAAAAAAwA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BMAAAACgEAAG8AAAA2AAAATAAAANUAAAAkAAAAIQDwAAAAAAAAAAAAAACAPwAAAAAAAAAAAACAPwAAAAAAAAAAAAAAAAAAAAAAAAAAAAAAAAAAAAAAAAAAJQAAAAwAAAAAAACAKAAAAAwAAAAEAAAAUgAAAHABAAAEAAAA5v///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YAAABMAAAACwEAAHAAAAAlAAAADAAAAAQAAABUAAAAqAAAADcAAABMAAAACQEAAG8AAAABAAAAVVWPQSa0j0E3AAAATAAAAA8AAABMAAAAAAAAAAAAAAAAAAAA//////////9sAAAASAB1AG0AYgBlAHIAdABvACAAQwBvAGwAbQDhAG4AbwASAAAADwAAABYAAAAPAAAADgAAAAkAAAAJAAAADwAAAAcAAAAQAAAADwAAAAYAAAAWAAAADQAAAA8AAABLAAAAQAAAADAAAAAFAAAAIAAAAAEAAAABAAAAEAAAAAAAAAAAAAAAwAEAANEAAAAAAAAAAAAAAMABAADRAAAAJQAAAAwAAAACAAAAJwAAABgAAAAFAAAAAAAAAP///wAAAAAAJQAAAAwAAAAFAAAATAAAAGQAAAAAAAAAfAAAAL8BAADMAAAAAAAAAHwAAADAAQAAUQAAACEA8AAAAAAAAAAAAAAAgD8AAAAAAAAAAAAAgD8AAAAAAAAAAAAAAAAAAAAAAAAAAAAAAAAAAAAAAAAAACUAAAAMAAAAAAAAgCgAAAAMAAAABQAAACcAAAAYAAAABQAAAAAAAAD///8AAAAAACUAAAAMAAAABQAAAEwAAABkAAAADgAAAHwAAAA/AQAAkgAAAA4AAAB8AAAAMgEAABcAAAAhAPAAAAAAAAAAAAAAAIA/AAAAAAAAAAAAAIA/AAAAAAAAAAAAAAAAAAAAAAAAAAAAAAAAAAAAAAAAAAAlAAAADAAAAAAAAIAoAAAADAAAAAU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wAEAANEAAAAAAAAAAAAAAMABAADRAAAAJQAAAAwAAAACAAAAJwAAABgAAAAFAAAAAAAAAP///wAAAAAAJQAAAAwAAAAFAAAATAAAAGQAAAAOAAAAmQAAAD8BAACvAAAADgAAAJkAAAAyAQAAFwAAACEA8AAAAAAAAAAAAAAAgD8AAAAAAAAAAAAAgD8AAAAAAAAAAAAAAAAAAAAAAAAAAAAAAAAAAAAAAAAAACUAAAAMAAAAAAAAgCgAAAAMAAAABQ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wAEAANEAAAAAAAAAAAAAAMABAADRAAAAJQAAAAwAAAACAAAAJwAAABgAAAAFAAAAAAAAAP///wAAAAAAJQAAAAwAAAAFAAAATAAAAGQAAAAOAAAAtgAAALEBAADMAAAADgAAALYAAACkAQAAFwAAACEA8AAAAAAAAAAAAAAAgD8AAAAAAAAAAAAAgD8AAAAAAAAAAAAAAAAAAAAAAAAAAAAAAAAAAAAAAAAAACUAAAAMAAAAAAAAgCgAAAAMAAAABQAAACUAAAAMAAAAAQAAABgAAAAMAAAAAAAAABIAAAAMAAAAAQAAABYAAAAMAAAAAAAAAFQAAAB0AQAADwAAALYAAACwAQAAzAAAAAEAAABVVY9BJrSPQQ8AAAC2AAAAMQAAAEwAAAAEAAAADgAAALYAAACyAQAAzQAAALAAAABGAGkAcgBtAGEAZABvACAAcABvAHIAOgAgAGMAZAAwAGQAMgA4ADAAMAAtAGEAMgAzADEALQA0ADYAMwA0AC0AYQBiADkAYQAtADcAZAA3ADIAYgBmADQANQAzADEAYQA1AG8ACAAAAAQAAAAGAAAADwAAAAkAAAAKAAAACgAAAAUAAAAKAAAACgAAAAYAAAAEAAAABQAAAAgAAAAKAAAACQAAAAoAAAAJAAAACQAAAAkAAAAJAAAABwAAAAkAAAAJAAAACQAAAAkAAAAHAAAACQAAAAkAAAAJAAAACQAAAAcAAAAJAAAACgAAAAkAAAAJAAAABwAAAAkAAAAKAAAACQAAAAkAAAAKAAAABQAAAAkAAAAJAAAACQAAAAkAAAAJAAAACQAAABYAAAAMAAAAAAAAACUAAAAMAAAAAgAAAA4AAAAUAAAAAAAAABAAAAAU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C89D480F483A74F967A303BA758D95A" ma:contentTypeVersion="18" ma:contentTypeDescription="Create a new document." ma:contentTypeScope="" ma:versionID="45d811841ae2ff18270fbaab3dfa8a47">
  <xsd:schema xmlns:xsd="http://www.w3.org/2001/XMLSchema" xmlns:xs="http://www.w3.org/2001/XMLSchema" xmlns:p="http://schemas.microsoft.com/office/2006/metadata/properties" xmlns:ns2="df3d6109-0b77-46d1-b89c-8b39010869f2" xmlns:ns3="b934fac7-a2ac-41e0-adc5-9ae2ade0ae87" targetNamespace="http://schemas.microsoft.com/office/2006/metadata/properties" ma:root="true" ma:fieldsID="88b885891fd24291ac49911e1b892d71" ns2:_="" ns3:_="">
    <xsd:import namespace="df3d6109-0b77-46d1-b89c-8b39010869f2"/>
    <xsd:import namespace="b934fac7-a2ac-41e0-adc5-9ae2ade0ae87"/>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AutoKeyPoints" minOccurs="0"/>
                <xsd:element ref="ns3:MediaServiceKeyPoints" minOccurs="0"/>
                <xsd:element ref="ns3:MediaServiceOCR" minOccurs="0"/>
                <xsd:element ref="ns3:lcf76f155ced4ddcb4097134ff3c332f" minOccurs="0"/>
                <xsd:element ref="ns2:TaxCatchAll" minOccurs="0"/>
                <xsd:element ref="ns3:MediaServiceLocation"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f3d6109-0b77-46d1-b89c-8b39010869f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27a905bb-bf1d-46e3-b158-cfd94d0bbb73}" ma:internalName="TaxCatchAll" ma:showField="CatchAllData" ma:web="df3d6109-0b77-46d1-b89c-8b39010869f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934fac7-a2ac-41e0-adc5-9ae2ade0ae87"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0e3dc64-6ff8-435f-b730-7d3d8adfaebc"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
</file>

<file path=customXml/item4.xml><?xml version="1.0" encoding="utf-8"?>
<p:properties xmlns:p="http://schemas.microsoft.com/office/2006/metadata/properties" xmlns:xsi="http://www.w3.org/2001/XMLSchema-instance" xmlns:pc="http://schemas.microsoft.com/office/infopath/2007/PartnerControls">
  <documentManagement>
    <TaxCatchAll xmlns="df3d6109-0b77-46d1-b89c-8b39010869f2" xsi:nil="true"/>
    <lcf76f155ced4ddcb4097134ff3c332f xmlns="b934fac7-a2ac-41e0-adc5-9ae2ade0ae87">
      <Terms xmlns="http://schemas.microsoft.com/office/infopath/2007/PartnerControls"/>
    </lcf76f155ced4ddcb4097134ff3c332f>
  </documentManagement>
</p:properties>
</file>

<file path=customXml/item5.xml><?xml version="1.0" encoding="utf-8"?>
<DAEMSEngagementItemInfo xmlns="http://schemas.microsoft.com/DAEMSEngagementItemInfoXML">
  <EngagementID>5000006718</EngagementID>
  <LogicalEMSServerID>-109903338106937214</LogicalEMSServerID>
  <WorkingPaperID>3844866605800000204</WorkingPaperID>
</DAEMSEngagementItemInfo>
</file>

<file path=customXml/itemProps1.xml><?xml version="1.0" encoding="utf-8"?>
<ds:datastoreItem xmlns:ds="http://schemas.openxmlformats.org/officeDocument/2006/customXml" ds:itemID="{2228CB5D-CAFC-412D-9AC6-C7D44035E62A}">
  <ds:schemaRefs>
    <ds:schemaRef ds:uri="http://schemas.microsoft.com/sharepoint/v3/contenttype/forms"/>
  </ds:schemaRefs>
</ds:datastoreItem>
</file>

<file path=customXml/itemProps2.xml><?xml version="1.0" encoding="utf-8"?>
<ds:datastoreItem xmlns:ds="http://schemas.openxmlformats.org/officeDocument/2006/customXml" ds:itemID="{57D4AA6F-DBCC-406E-8627-4F412B8E6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f3d6109-0b77-46d1-b89c-8b39010869f2"/>
    <ds:schemaRef ds:uri="b934fac7-a2ac-41e0-adc5-9ae2ade0ae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CFE7704-C340-4DDA-87D5-96389E4CEA75}">
  <ds:schemaRefs>
    <ds:schemaRef ds:uri="http://www.w3.org/2001/XMLSchema"/>
  </ds:schemaRefs>
</ds:datastoreItem>
</file>

<file path=customXml/itemProps4.xml><?xml version="1.0" encoding="utf-8"?>
<ds:datastoreItem xmlns:ds="http://schemas.openxmlformats.org/officeDocument/2006/customXml" ds:itemID="{89A3C393-7C83-4927-BDDC-6C1EF3AB8C7D}">
  <ds:schemaRefs>
    <ds:schemaRef ds:uri="http://www.w3.org/XML/1998/namespace"/>
    <ds:schemaRef ds:uri="http://schemas.microsoft.com/office/2006/documentManagement/types"/>
    <ds:schemaRef ds:uri="http://purl.org/dc/terms/"/>
    <ds:schemaRef ds:uri="df3d6109-0b77-46d1-b89c-8b39010869f2"/>
    <ds:schemaRef ds:uri="http://purl.org/dc/dcmitype/"/>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b934fac7-a2ac-41e0-adc5-9ae2ade0ae87"/>
  </ds:schemaRefs>
</ds:datastoreItem>
</file>

<file path=customXml/itemProps5.xml><?xml version="1.0" encoding="utf-8"?>
<ds:datastoreItem xmlns:ds="http://schemas.openxmlformats.org/officeDocument/2006/customXml" ds:itemID="{8C7880CB-946F-46ED-A556-64DC966C8933}">
  <ds:schemaRefs>
    <ds:schemaRef ds:uri="http://schemas.microsoft.com/DAEMSEngagementItemInfoXML"/>
  </ds:schemaRefs>
</ds:datastoreItem>
</file>

<file path=docMetadata/LabelInfo.xml><?xml version="1.0" encoding="utf-8"?>
<clbl:labelList xmlns:clbl="http://schemas.microsoft.com/office/2020/mipLabelMetadata">
  <clbl:label id="{8702d130-4e2a-4fec-9734-ab737fc12858}" enabled="0" method="" siteId="{8702d130-4e2a-4fec-9734-ab737fc12858}"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5</vt:i4>
      </vt:variant>
      <vt:variant>
        <vt:lpstr>Rangos con nombre</vt:lpstr>
      </vt:variant>
      <vt:variant>
        <vt:i4>6</vt:i4>
      </vt:variant>
    </vt:vector>
  </HeadingPairs>
  <TitlesOfParts>
    <vt:vector size="11" baseType="lpstr">
      <vt:lpstr>ACTIVO NETO</vt:lpstr>
      <vt:lpstr>ESTADO DE INGRESOS Y EGRESOS</vt:lpstr>
      <vt:lpstr>FLUJO DE EFECTIVO</vt:lpstr>
      <vt:lpstr>VARIACION DEL ACTIVO NETO</vt:lpstr>
      <vt:lpstr>NOTAS</vt:lpstr>
      <vt:lpstr>NOTAS!_Hlk130801509</vt:lpstr>
      <vt:lpstr>NOTAS!_Hlk130802375</vt:lpstr>
      <vt:lpstr>NOTAS!_Hlk130808666</vt:lpstr>
      <vt:lpstr>'ACTIVO NETO'!Área_de_impresión</vt:lpstr>
      <vt:lpstr>'ESTADO DE INGRESOS Y EGRESOS'!Área_de_impresión</vt:lpstr>
      <vt:lpstr>NOTAS!Área_de_impresión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Maria Aller</dc:creator>
  <cp:keywords/>
  <dc:description/>
  <cp:lastModifiedBy>Liz Vázquez</cp:lastModifiedBy>
  <cp:revision/>
  <cp:lastPrinted>2023-10-17T14:51:56Z</cp:lastPrinted>
  <dcterms:created xsi:type="dcterms:W3CDTF">2016-08-27T16:35:25Z</dcterms:created>
  <dcterms:modified xsi:type="dcterms:W3CDTF">2026-05-13T22:46:19Z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a60d57e-af5b-4752-ac57-3e4f28ca11dc_Enabled">
    <vt:lpwstr>true</vt:lpwstr>
  </property>
  <property fmtid="{D5CDD505-2E9C-101B-9397-08002B2CF9AE}" pid="3" name="MSIP_Label_ea60d57e-af5b-4752-ac57-3e4f28ca11dc_SetDate">
    <vt:lpwstr>2022-03-31T01:06:36Z</vt:lpwstr>
  </property>
  <property fmtid="{D5CDD505-2E9C-101B-9397-08002B2CF9AE}" pid="4" name="MSIP_Label_ea60d57e-af5b-4752-ac57-3e4f28ca11dc_Method">
    <vt:lpwstr>Standard</vt:lpwstr>
  </property>
  <property fmtid="{D5CDD505-2E9C-101B-9397-08002B2CF9AE}" pid="5" name="MSIP_Label_ea60d57e-af5b-4752-ac57-3e4f28ca11dc_Name">
    <vt:lpwstr>ea60d57e-af5b-4752-ac57-3e4f28ca11dc</vt:lpwstr>
  </property>
  <property fmtid="{D5CDD505-2E9C-101B-9397-08002B2CF9AE}" pid="6" name="MSIP_Label_ea60d57e-af5b-4752-ac57-3e4f28ca11dc_SiteId">
    <vt:lpwstr>36da45f1-dd2c-4d1f-af13-5abe46b99921</vt:lpwstr>
  </property>
  <property fmtid="{D5CDD505-2E9C-101B-9397-08002B2CF9AE}" pid="7" name="MSIP_Label_ea60d57e-af5b-4752-ac57-3e4f28ca11dc_ActionId">
    <vt:lpwstr>354e2423-a421-4503-89a2-cb8f38c5cb2c</vt:lpwstr>
  </property>
  <property fmtid="{D5CDD505-2E9C-101B-9397-08002B2CF9AE}" pid="8" name="MSIP_Label_ea60d57e-af5b-4752-ac57-3e4f28ca11dc_ContentBits">
    <vt:lpwstr>0</vt:lpwstr>
  </property>
  <property fmtid="{D5CDD505-2E9C-101B-9397-08002B2CF9AE}" pid="9" name="ContentTypeId">
    <vt:lpwstr>0x0101003C89D480F483A74F967A303BA758D95A</vt:lpwstr>
  </property>
  <property fmtid="{D5CDD505-2E9C-101B-9397-08002B2CF9AE}" pid="10" name="MediaServiceImageTags">
    <vt:lpwstr/>
  </property>
</Properties>
</file>